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354" r:id="rId3"/>
    <p:sldId id="356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6" r:id="rId13"/>
    <p:sldId id="31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dithia Ardiyani" userId="245c17805d01a989" providerId="LiveId" clId="{370CF42F-CB2C-4C63-87E4-C6A74C13D7BF}"/>
    <pc:docChg chg="custSel delSld modSld">
      <pc:chgData name="Yudithia Ardiyani" userId="245c17805d01a989" providerId="LiveId" clId="{370CF42F-CB2C-4C63-87E4-C6A74C13D7BF}" dt="2023-08-30T05:22:27.363" v="239" actId="14100"/>
      <pc:docMkLst>
        <pc:docMk/>
      </pc:docMkLst>
      <pc:sldChg chg="modSp mod">
        <pc:chgData name="Yudithia Ardiyani" userId="245c17805d01a989" providerId="LiveId" clId="{370CF42F-CB2C-4C63-87E4-C6A74C13D7BF}" dt="2023-07-24T07:33:06.493" v="69" actId="20577"/>
        <pc:sldMkLst>
          <pc:docMk/>
          <pc:sldMk cId="4002821068" sldId="257"/>
        </pc:sldMkLst>
        <pc:spChg chg="mod">
          <ac:chgData name="Yudithia Ardiyani" userId="245c17805d01a989" providerId="LiveId" clId="{370CF42F-CB2C-4C63-87E4-C6A74C13D7BF}" dt="2023-07-24T07:33:06.493" v="69" actId="20577"/>
          <ac:spMkLst>
            <pc:docMk/>
            <pc:sldMk cId="4002821068" sldId="257"/>
            <ac:spMk id="11" creationId="{80418B65-A856-46B4-9CBB-DC7DDC88040D}"/>
          </ac:spMkLst>
        </pc:spChg>
      </pc:sldChg>
      <pc:sldChg chg="addSp delSp modSp mod">
        <pc:chgData name="Yudithia Ardiyani" userId="245c17805d01a989" providerId="LiveId" clId="{370CF42F-CB2C-4C63-87E4-C6A74C13D7BF}" dt="2023-07-24T07:38:38.411" v="98" actId="1076"/>
        <pc:sldMkLst>
          <pc:docMk/>
          <pc:sldMk cId="249831375" sldId="354"/>
        </pc:sldMkLst>
        <pc:spChg chg="mod">
          <ac:chgData name="Yudithia Ardiyani" userId="245c17805d01a989" providerId="LiveId" clId="{370CF42F-CB2C-4C63-87E4-C6A74C13D7BF}" dt="2023-07-24T07:35:20.912" v="86" actId="14100"/>
          <ac:spMkLst>
            <pc:docMk/>
            <pc:sldMk cId="249831375" sldId="354"/>
            <ac:spMk id="5" creationId="{156DE511-D2D2-4CD9-83FA-EF95CFB8EF3F}"/>
          </ac:spMkLst>
        </pc:spChg>
        <pc:spChg chg="add mod">
          <ac:chgData name="Yudithia Ardiyani" userId="245c17805d01a989" providerId="LiveId" clId="{370CF42F-CB2C-4C63-87E4-C6A74C13D7BF}" dt="2023-07-24T07:34:47.767" v="82" actId="1076"/>
          <ac:spMkLst>
            <pc:docMk/>
            <pc:sldMk cId="249831375" sldId="354"/>
            <ac:spMk id="6" creationId="{ED739DEF-31EA-4C77-8FCC-51370FCD4512}"/>
          </ac:spMkLst>
        </pc:spChg>
        <pc:spChg chg="del">
          <ac:chgData name="Yudithia Ardiyani" userId="245c17805d01a989" providerId="LiveId" clId="{370CF42F-CB2C-4C63-87E4-C6A74C13D7BF}" dt="2023-07-24T07:33:18.455" v="70" actId="478"/>
          <ac:spMkLst>
            <pc:docMk/>
            <pc:sldMk cId="249831375" sldId="354"/>
            <ac:spMk id="8" creationId="{6F98982F-FCF3-4526-8742-C5E5FCA7880D}"/>
          </ac:spMkLst>
        </pc:spChg>
        <pc:spChg chg="del mod">
          <ac:chgData name="Yudithia Ardiyani" userId="245c17805d01a989" providerId="LiveId" clId="{370CF42F-CB2C-4C63-87E4-C6A74C13D7BF}" dt="2023-07-24T07:33:26.662" v="72" actId="478"/>
          <ac:spMkLst>
            <pc:docMk/>
            <pc:sldMk cId="249831375" sldId="354"/>
            <ac:spMk id="10" creationId="{990DCCDC-B3E1-4C5D-B2AC-53445D49C0D9}"/>
          </ac:spMkLst>
        </pc:spChg>
        <pc:spChg chg="add mod">
          <ac:chgData name="Yudithia Ardiyani" userId="245c17805d01a989" providerId="LiveId" clId="{370CF42F-CB2C-4C63-87E4-C6A74C13D7BF}" dt="2023-07-24T07:35:12.413" v="85" actId="3062"/>
          <ac:spMkLst>
            <pc:docMk/>
            <pc:sldMk cId="249831375" sldId="354"/>
            <ac:spMk id="11" creationId="{CB3D2A24-4836-4708-BBAC-2989FC592B07}"/>
          </ac:spMkLst>
        </pc:spChg>
        <pc:spChg chg="add mod">
          <ac:chgData name="Yudithia Ardiyani" userId="245c17805d01a989" providerId="LiveId" clId="{370CF42F-CB2C-4C63-87E4-C6A74C13D7BF}" dt="2023-07-24T07:35:54.160" v="90" actId="20577"/>
          <ac:spMkLst>
            <pc:docMk/>
            <pc:sldMk cId="249831375" sldId="354"/>
            <ac:spMk id="12" creationId="{D63E9F88-3FB5-44E4-ACA3-6A1BF3A1E8A6}"/>
          </ac:spMkLst>
        </pc:spChg>
        <pc:spChg chg="add mod">
          <ac:chgData name="Yudithia Ardiyani" userId="245c17805d01a989" providerId="LiveId" clId="{370CF42F-CB2C-4C63-87E4-C6A74C13D7BF}" dt="2023-07-24T07:36:39.305" v="93" actId="14100"/>
          <ac:spMkLst>
            <pc:docMk/>
            <pc:sldMk cId="249831375" sldId="354"/>
            <ac:spMk id="13" creationId="{C5DCAA53-CC03-47A9-B01C-B012D2F94FDF}"/>
          </ac:spMkLst>
        </pc:spChg>
        <pc:picChg chg="add mod">
          <ac:chgData name="Yudithia Ardiyani" userId="245c17805d01a989" providerId="LiveId" clId="{370CF42F-CB2C-4C63-87E4-C6A74C13D7BF}" dt="2023-07-24T07:37:26.243" v="95" actId="1076"/>
          <ac:picMkLst>
            <pc:docMk/>
            <pc:sldMk cId="249831375" sldId="354"/>
            <ac:picMk id="14" creationId="{FB02669C-7773-4364-8BE4-83DEB3BA4EA5}"/>
          </ac:picMkLst>
        </pc:picChg>
        <pc:picChg chg="add mod">
          <ac:chgData name="Yudithia Ardiyani" userId="245c17805d01a989" providerId="LiveId" clId="{370CF42F-CB2C-4C63-87E4-C6A74C13D7BF}" dt="2023-07-24T07:38:38.411" v="98" actId="1076"/>
          <ac:picMkLst>
            <pc:docMk/>
            <pc:sldMk cId="249831375" sldId="354"/>
            <ac:picMk id="15" creationId="{AB756399-B33E-46AA-9DE1-3ACA073AEEE0}"/>
          </ac:picMkLst>
        </pc:picChg>
      </pc:sldChg>
      <pc:sldChg chg="addSp delSp modSp mod">
        <pc:chgData name="Yudithia Ardiyani" userId="245c17805d01a989" providerId="LiveId" clId="{370CF42F-CB2C-4C63-87E4-C6A74C13D7BF}" dt="2023-07-24T07:55:00.652" v="139" actId="20577"/>
        <pc:sldMkLst>
          <pc:docMk/>
          <pc:sldMk cId="1226210669" sldId="356"/>
        </pc:sldMkLst>
        <pc:spChg chg="mod">
          <ac:chgData name="Yudithia Ardiyani" userId="245c17805d01a989" providerId="LiveId" clId="{370CF42F-CB2C-4C63-87E4-C6A74C13D7BF}" dt="2023-07-24T07:41:44.938" v="105" actId="14100"/>
          <ac:spMkLst>
            <pc:docMk/>
            <pc:sldMk cId="1226210669" sldId="356"/>
            <ac:spMk id="5" creationId="{DA8E76A7-F714-4463-95A4-BE1ADE232ED2}"/>
          </ac:spMkLst>
        </pc:spChg>
        <pc:spChg chg="add mod">
          <ac:chgData name="Yudithia Ardiyani" userId="245c17805d01a989" providerId="LiveId" clId="{370CF42F-CB2C-4C63-87E4-C6A74C13D7BF}" dt="2023-07-24T07:45:08.557" v="109" actId="20577"/>
          <ac:spMkLst>
            <pc:docMk/>
            <pc:sldMk cId="1226210669" sldId="356"/>
            <ac:spMk id="9" creationId="{16DBC071-982F-4050-9457-37BBEA88E720}"/>
          </ac:spMkLst>
        </pc:spChg>
        <pc:spChg chg="del mod">
          <ac:chgData name="Yudithia Ardiyani" userId="245c17805d01a989" providerId="LiveId" clId="{370CF42F-CB2C-4C63-87E4-C6A74C13D7BF}" dt="2023-07-24T07:41:25.684" v="101" actId="478"/>
          <ac:spMkLst>
            <pc:docMk/>
            <pc:sldMk cId="1226210669" sldId="356"/>
            <ac:spMk id="10" creationId="{588B0C8B-615A-49B6-9D82-7763616E65FE}"/>
          </ac:spMkLst>
        </pc:spChg>
        <pc:spChg chg="del">
          <ac:chgData name="Yudithia Ardiyani" userId="245c17805d01a989" providerId="LiveId" clId="{370CF42F-CB2C-4C63-87E4-C6A74C13D7BF}" dt="2023-07-24T07:39:16.105" v="100" actId="478"/>
          <ac:spMkLst>
            <pc:docMk/>
            <pc:sldMk cId="1226210669" sldId="356"/>
            <ac:spMk id="11" creationId="{CC182486-20B0-47AC-A762-9C574363EBD4}"/>
          </ac:spMkLst>
        </pc:spChg>
        <pc:spChg chg="add mod">
          <ac:chgData name="Yudithia Ardiyani" userId="245c17805d01a989" providerId="LiveId" clId="{370CF42F-CB2C-4C63-87E4-C6A74C13D7BF}" dt="2023-07-24T07:55:00.652" v="139" actId="20577"/>
          <ac:spMkLst>
            <pc:docMk/>
            <pc:sldMk cId="1226210669" sldId="356"/>
            <ac:spMk id="12" creationId="{2CD0313A-0DB1-4777-BF89-988C7F91F842}"/>
          </ac:spMkLst>
        </pc:spChg>
        <pc:spChg chg="add mod">
          <ac:chgData name="Yudithia Ardiyani" userId="245c17805d01a989" providerId="LiveId" clId="{370CF42F-CB2C-4C63-87E4-C6A74C13D7BF}" dt="2023-07-24T07:48:27.572" v="120" actId="1076"/>
          <ac:spMkLst>
            <pc:docMk/>
            <pc:sldMk cId="1226210669" sldId="356"/>
            <ac:spMk id="16" creationId="{6A90F2AB-76F4-4148-9BFB-F1E4008E81EB}"/>
          </ac:spMkLst>
        </pc:spChg>
        <pc:picChg chg="add mod">
          <ac:chgData name="Yudithia Ardiyani" userId="245c17805d01a989" providerId="LiveId" clId="{370CF42F-CB2C-4C63-87E4-C6A74C13D7BF}" dt="2023-07-24T07:46:37.236" v="114" actId="1076"/>
          <ac:picMkLst>
            <pc:docMk/>
            <pc:sldMk cId="1226210669" sldId="356"/>
            <ac:picMk id="13" creationId="{21E947DB-5132-45AE-92D2-183EC0FC8616}"/>
          </ac:picMkLst>
        </pc:picChg>
        <pc:picChg chg="add mod">
          <ac:chgData name="Yudithia Ardiyani" userId="245c17805d01a989" providerId="LiveId" clId="{370CF42F-CB2C-4C63-87E4-C6A74C13D7BF}" dt="2023-07-24T07:47:20.657" v="116" actId="1076"/>
          <ac:picMkLst>
            <pc:docMk/>
            <pc:sldMk cId="1226210669" sldId="356"/>
            <ac:picMk id="14" creationId="{5D1F3B94-0345-44E0-B306-4DFC2614C6B2}"/>
          </ac:picMkLst>
        </pc:picChg>
        <pc:picChg chg="add mod">
          <ac:chgData name="Yudithia Ardiyani" userId="245c17805d01a989" providerId="LiveId" clId="{370CF42F-CB2C-4C63-87E4-C6A74C13D7BF}" dt="2023-07-24T07:47:45.702" v="118" actId="1076"/>
          <ac:picMkLst>
            <pc:docMk/>
            <pc:sldMk cId="1226210669" sldId="356"/>
            <ac:picMk id="15" creationId="{23F4AC8C-0ADA-4D41-81E5-8166A394E6F5}"/>
          </ac:picMkLst>
        </pc:picChg>
        <pc:picChg chg="add mod">
          <ac:chgData name="Yudithia Ardiyani" userId="245c17805d01a989" providerId="LiveId" clId="{370CF42F-CB2C-4C63-87E4-C6A74C13D7BF}" dt="2023-07-24T07:48:58.469" v="122" actId="1076"/>
          <ac:picMkLst>
            <pc:docMk/>
            <pc:sldMk cId="1226210669" sldId="356"/>
            <ac:picMk id="17" creationId="{35F01A0F-6DB6-41A5-9E93-DDBE18EF1B6E}"/>
          </ac:picMkLst>
        </pc:picChg>
        <pc:picChg chg="add mod">
          <ac:chgData name="Yudithia Ardiyani" userId="245c17805d01a989" providerId="LiveId" clId="{370CF42F-CB2C-4C63-87E4-C6A74C13D7BF}" dt="2023-07-24T07:49:51.741" v="124" actId="1076"/>
          <ac:picMkLst>
            <pc:docMk/>
            <pc:sldMk cId="1226210669" sldId="356"/>
            <ac:picMk id="18" creationId="{7714D672-F51F-453F-8202-EDA4E18EEFF6}"/>
          </ac:picMkLst>
        </pc:picChg>
        <pc:picChg chg="add mod">
          <ac:chgData name="Yudithia Ardiyani" userId="245c17805d01a989" providerId="LiveId" clId="{370CF42F-CB2C-4C63-87E4-C6A74C13D7BF}" dt="2023-07-24T07:50:55.212" v="130" actId="1076"/>
          <ac:picMkLst>
            <pc:docMk/>
            <pc:sldMk cId="1226210669" sldId="356"/>
            <ac:picMk id="19" creationId="{C65A9A4B-62D3-4372-A4F0-00B74CCCE5C7}"/>
          </ac:picMkLst>
        </pc:picChg>
      </pc:sldChg>
      <pc:sldChg chg="addSp delSp modSp mod">
        <pc:chgData name="Yudithia Ardiyani" userId="245c17805d01a989" providerId="LiveId" clId="{370CF42F-CB2C-4C63-87E4-C6A74C13D7BF}" dt="2023-07-24T07:55:34.002" v="141" actId="1076"/>
        <pc:sldMkLst>
          <pc:docMk/>
          <pc:sldMk cId="1226210669" sldId="357"/>
        </pc:sldMkLst>
        <pc:spChg chg="add">
          <ac:chgData name="Yudithia Ardiyani" userId="245c17805d01a989" providerId="LiveId" clId="{370CF42F-CB2C-4C63-87E4-C6A74C13D7BF}" dt="2023-07-24T07:54:09.835" v="134" actId="11529"/>
          <ac:spMkLst>
            <pc:docMk/>
            <pc:sldMk cId="1226210669" sldId="357"/>
            <ac:spMk id="5" creationId="{B908A880-EA19-423B-8F18-0DB866CC3582}"/>
          </ac:spMkLst>
        </pc:spChg>
        <pc:spChg chg="del">
          <ac:chgData name="Yudithia Ardiyani" userId="245c17805d01a989" providerId="LiveId" clId="{370CF42F-CB2C-4C63-87E4-C6A74C13D7BF}" dt="2023-07-24T07:53:51.548" v="132" actId="478"/>
          <ac:spMkLst>
            <pc:docMk/>
            <pc:sldMk cId="1226210669" sldId="357"/>
            <ac:spMk id="9" creationId="{7A0E0E87-0F35-4AB3-894E-FB877C02843A}"/>
          </ac:spMkLst>
        </pc:spChg>
        <pc:spChg chg="del">
          <ac:chgData name="Yudithia Ardiyani" userId="245c17805d01a989" providerId="LiveId" clId="{370CF42F-CB2C-4C63-87E4-C6A74C13D7BF}" dt="2023-07-24T07:53:55.316" v="133" actId="478"/>
          <ac:spMkLst>
            <pc:docMk/>
            <pc:sldMk cId="1226210669" sldId="357"/>
            <ac:spMk id="10" creationId="{B545FC70-7556-4FCC-8F74-8DC2EC90D9C8}"/>
          </ac:spMkLst>
        </pc:spChg>
        <pc:spChg chg="add mod">
          <ac:chgData name="Yudithia Ardiyani" userId="245c17805d01a989" providerId="LiveId" clId="{370CF42F-CB2C-4C63-87E4-C6A74C13D7BF}" dt="2023-07-24T07:54:52.634" v="136" actId="1076"/>
          <ac:spMkLst>
            <pc:docMk/>
            <pc:sldMk cId="1226210669" sldId="357"/>
            <ac:spMk id="11" creationId="{550D5C36-9B5A-43ED-B097-1611DF772F3A}"/>
          </ac:spMkLst>
        </pc:spChg>
        <pc:picChg chg="del">
          <ac:chgData name="Yudithia Ardiyani" userId="245c17805d01a989" providerId="LiveId" clId="{370CF42F-CB2C-4C63-87E4-C6A74C13D7BF}" dt="2023-07-24T07:53:48.604" v="131" actId="478"/>
          <ac:picMkLst>
            <pc:docMk/>
            <pc:sldMk cId="1226210669" sldId="357"/>
            <ac:picMk id="6" creationId="{C15F7DF7-3467-4D20-8BFC-0A793D7FD6AB}"/>
          </ac:picMkLst>
        </pc:picChg>
        <pc:picChg chg="add mod">
          <ac:chgData name="Yudithia Ardiyani" userId="245c17805d01a989" providerId="LiveId" clId="{370CF42F-CB2C-4C63-87E4-C6A74C13D7BF}" dt="2023-07-24T07:55:34.002" v="141" actId="1076"/>
          <ac:picMkLst>
            <pc:docMk/>
            <pc:sldMk cId="1226210669" sldId="357"/>
            <ac:picMk id="12" creationId="{1059DCAD-890D-42A8-A89A-24759413791D}"/>
          </ac:picMkLst>
        </pc:picChg>
      </pc:sldChg>
      <pc:sldChg chg="addSp delSp modSp mod">
        <pc:chgData name="Yudithia Ardiyani" userId="245c17805d01a989" providerId="LiveId" clId="{370CF42F-CB2C-4C63-87E4-C6A74C13D7BF}" dt="2023-07-24T07:58:02.468" v="160" actId="14100"/>
        <pc:sldMkLst>
          <pc:docMk/>
          <pc:sldMk cId="328787623" sldId="358"/>
        </pc:sldMkLst>
        <pc:spChg chg="add">
          <ac:chgData name="Yudithia Ardiyani" userId="245c17805d01a989" providerId="LiveId" clId="{370CF42F-CB2C-4C63-87E4-C6A74C13D7BF}" dt="2023-07-24T07:56:03.087" v="143" actId="11529"/>
          <ac:spMkLst>
            <pc:docMk/>
            <pc:sldMk cId="328787623" sldId="358"/>
            <ac:spMk id="5" creationId="{AF2FABCA-272E-4001-A31E-FDD67CB03D2F}"/>
          </ac:spMkLst>
        </pc:spChg>
        <pc:spChg chg="add mod">
          <ac:chgData name="Yudithia Ardiyani" userId="245c17805d01a989" providerId="LiveId" clId="{370CF42F-CB2C-4C63-87E4-C6A74C13D7BF}" dt="2023-07-24T07:56:26.485" v="156" actId="1076"/>
          <ac:spMkLst>
            <pc:docMk/>
            <pc:sldMk cId="328787623" sldId="358"/>
            <ac:spMk id="7" creationId="{3727D153-10BA-45C9-8FDE-560014F56BC5}"/>
          </ac:spMkLst>
        </pc:spChg>
        <pc:picChg chg="del">
          <ac:chgData name="Yudithia Ardiyani" userId="245c17805d01a989" providerId="LiveId" clId="{370CF42F-CB2C-4C63-87E4-C6A74C13D7BF}" dt="2023-07-24T07:55:40.445" v="142" actId="478"/>
          <ac:picMkLst>
            <pc:docMk/>
            <pc:sldMk cId="328787623" sldId="358"/>
            <ac:picMk id="6" creationId="{EB9748BE-CDF6-4014-B6CA-5CDE2B28AB2A}"/>
          </ac:picMkLst>
        </pc:picChg>
        <pc:picChg chg="add mod">
          <ac:chgData name="Yudithia Ardiyani" userId="245c17805d01a989" providerId="LiveId" clId="{370CF42F-CB2C-4C63-87E4-C6A74C13D7BF}" dt="2023-07-24T07:58:02.468" v="160" actId="14100"/>
          <ac:picMkLst>
            <pc:docMk/>
            <pc:sldMk cId="328787623" sldId="358"/>
            <ac:picMk id="8" creationId="{4F45D5D7-149B-4531-A0A0-F22D4164F682}"/>
          </ac:picMkLst>
        </pc:picChg>
      </pc:sldChg>
      <pc:sldChg chg="addSp delSp modSp mod">
        <pc:chgData name="Yudithia Ardiyani" userId="245c17805d01a989" providerId="LiveId" clId="{370CF42F-CB2C-4C63-87E4-C6A74C13D7BF}" dt="2023-07-24T07:59:23.782" v="167" actId="1076"/>
        <pc:sldMkLst>
          <pc:docMk/>
          <pc:sldMk cId="2429409612" sldId="359"/>
        </pc:sldMkLst>
        <pc:spChg chg="mod">
          <ac:chgData name="Yudithia Ardiyani" userId="245c17805d01a989" providerId="LiveId" clId="{370CF42F-CB2C-4C63-87E4-C6A74C13D7BF}" dt="2023-07-24T07:58:20.370" v="162" actId="20577"/>
          <ac:spMkLst>
            <pc:docMk/>
            <pc:sldMk cId="2429409612" sldId="359"/>
            <ac:spMk id="8" creationId="{6E1BCB56-802B-468E-BA39-A2FB04557B93}"/>
          </ac:spMkLst>
        </pc:spChg>
        <pc:picChg chg="del">
          <ac:chgData name="Yudithia Ardiyani" userId="245c17805d01a989" providerId="LiveId" clId="{370CF42F-CB2C-4C63-87E4-C6A74C13D7BF}" dt="2023-07-24T07:58:23.002" v="163" actId="478"/>
          <ac:picMkLst>
            <pc:docMk/>
            <pc:sldMk cId="2429409612" sldId="359"/>
            <ac:picMk id="5" creationId="{8E437775-6AF7-4667-A836-0732E05DF01A}"/>
          </ac:picMkLst>
        </pc:picChg>
        <pc:picChg chg="add mod">
          <ac:chgData name="Yudithia Ardiyani" userId="245c17805d01a989" providerId="LiveId" clId="{370CF42F-CB2C-4C63-87E4-C6A74C13D7BF}" dt="2023-07-24T07:59:23.782" v="167" actId="1076"/>
          <ac:picMkLst>
            <pc:docMk/>
            <pc:sldMk cId="2429409612" sldId="359"/>
            <ac:picMk id="6" creationId="{9402CE58-AA2C-4CC4-97E2-CA205357C112}"/>
          </ac:picMkLst>
        </pc:picChg>
      </pc:sldChg>
      <pc:sldChg chg="addSp delSp modSp mod">
        <pc:chgData name="Yudithia Ardiyani" userId="245c17805d01a989" providerId="LiveId" clId="{370CF42F-CB2C-4C63-87E4-C6A74C13D7BF}" dt="2023-07-24T08:08:30.994" v="210" actId="1076"/>
        <pc:sldMkLst>
          <pc:docMk/>
          <pc:sldMk cId="2429409612" sldId="360"/>
        </pc:sldMkLst>
        <pc:spChg chg="add mod">
          <ac:chgData name="Yudithia Ardiyani" userId="245c17805d01a989" providerId="LiveId" clId="{370CF42F-CB2C-4C63-87E4-C6A74C13D7BF}" dt="2023-07-24T08:02:49.293" v="182" actId="1076"/>
          <ac:spMkLst>
            <pc:docMk/>
            <pc:sldMk cId="2429409612" sldId="360"/>
            <ac:spMk id="6" creationId="{8FC9CA79-DD68-43AC-B4DB-C013768243E4}"/>
          </ac:spMkLst>
        </pc:spChg>
        <pc:spChg chg="add">
          <ac:chgData name="Yudithia Ardiyani" userId="245c17805d01a989" providerId="LiveId" clId="{370CF42F-CB2C-4C63-87E4-C6A74C13D7BF}" dt="2023-07-24T08:03:15.678" v="184" actId="11529"/>
          <ac:spMkLst>
            <pc:docMk/>
            <pc:sldMk cId="2429409612" sldId="360"/>
            <ac:spMk id="7" creationId="{2C0062DF-750D-48A9-A224-568BCAA90B96}"/>
          </ac:spMkLst>
        </pc:spChg>
        <pc:spChg chg="add mod">
          <ac:chgData name="Yudithia Ardiyani" userId="245c17805d01a989" providerId="LiveId" clId="{370CF42F-CB2C-4C63-87E4-C6A74C13D7BF}" dt="2023-07-24T08:02:56.216" v="183" actId="1076"/>
          <ac:spMkLst>
            <pc:docMk/>
            <pc:sldMk cId="2429409612" sldId="360"/>
            <ac:spMk id="8" creationId="{829C0E53-01BB-4A4A-9FC1-20828861F534}"/>
          </ac:spMkLst>
        </pc:spChg>
        <pc:spChg chg="add mod">
          <ac:chgData name="Yudithia Ardiyani" userId="245c17805d01a989" providerId="LiveId" clId="{370CF42F-CB2C-4C63-87E4-C6A74C13D7BF}" dt="2023-07-24T08:04:34.936" v="190" actId="20577"/>
          <ac:spMkLst>
            <pc:docMk/>
            <pc:sldMk cId="2429409612" sldId="360"/>
            <ac:spMk id="10" creationId="{699E71C5-E996-4F2B-8F26-F9BD49034808}"/>
          </ac:spMkLst>
        </pc:spChg>
        <pc:spChg chg="add mod">
          <ac:chgData name="Yudithia Ardiyani" userId="245c17805d01a989" providerId="LiveId" clId="{370CF42F-CB2C-4C63-87E4-C6A74C13D7BF}" dt="2023-07-24T08:05:38.820" v="194" actId="1076"/>
          <ac:spMkLst>
            <pc:docMk/>
            <pc:sldMk cId="2429409612" sldId="360"/>
            <ac:spMk id="20" creationId="{05E4F85C-4F5B-4210-A749-AF36BF4E70B8}"/>
          </ac:spMkLst>
        </pc:spChg>
        <pc:spChg chg="add mod">
          <ac:chgData name="Yudithia Ardiyani" userId="245c17805d01a989" providerId="LiveId" clId="{370CF42F-CB2C-4C63-87E4-C6A74C13D7BF}" dt="2023-07-24T08:07:49.784" v="206" actId="14100"/>
          <ac:spMkLst>
            <pc:docMk/>
            <pc:sldMk cId="2429409612" sldId="360"/>
            <ac:spMk id="21" creationId="{A93B6440-E5F4-4F3A-8724-29D8B7783651}"/>
          </ac:spMkLst>
        </pc:spChg>
        <pc:spChg chg="add mod">
          <ac:chgData name="Yudithia Ardiyani" userId="245c17805d01a989" providerId="LiveId" clId="{370CF42F-CB2C-4C63-87E4-C6A74C13D7BF}" dt="2023-07-24T08:08:30.994" v="210" actId="1076"/>
          <ac:spMkLst>
            <pc:docMk/>
            <pc:sldMk cId="2429409612" sldId="360"/>
            <ac:spMk id="24" creationId="{465DB5AA-B148-4990-AC20-61F90395F2E4}"/>
          </ac:spMkLst>
        </pc:spChg>
        <pc:grpChg chg="add mod">
          <ac:chgData name="Yudithia Ardiyani" userId="245c17805d01a989" providerId="LiveId" clId="{370CF42F-CB2C-4C63-87E4-C6A74C13D7BF}" dt="2023-07-24T08:05:09.227" v="192" actId="1076"/>
          <ac:grpSpMkLst>
            <pc:docMk/>
            <pc:sldMk cId="2429409612" sldId="360"/>
            <ac:grpSpMk id="11" creationId="{73CF33DF-E14F-425A-B425-2A91CDF949BD}"/>
          </ac:grpSpMkLst>
        </pc:grpChg>
        <pc:picChg chg="del">
          <ac:chgData name="Yudithia Ardiyani" userId="245c17805d01a989" providerId="LiveId" clId="{370CF42F-CB2C-4C63-87E4-C6A74C13D7BF}" dt="2023-07-24T07:59:33.161" v="168" actId="478"/>
          <ac:picMkLst>
            <pc:docMk/>
            <pc:sldMk cId="2429409612" sldId="360"/>
            <ac:picMk id="5" creationId="{1B597C83-E86B-44AF-960E-75BD318EAE4E}"/>
          </ac:picMkLst>
        </pc:picChg>
        <pc:picChg chg="add mod">
          <ac:chgData name="Yudithia Ardiyani" userId="245c17805d01a989" providerId="LiveId" clId="{370CF42F-CB2C-4C63-87E4-C6A74C13D7BF}" dt="2023-07-24T08:07:54.517" v="207" actId="1076"/>
          <ac:picMkLst>
            <pc:docMk/>
            <pc:sldMk cId="2429409612" sldId="360"/>
            <ac:picMk id="22" creationId="{F480C3F3-FD89-4668-92AB-FBA033DDCA9E}"/>
          </ac:picMkLst>
        </pc:picChg>
        <pc:picChg chg="add mod">
          <ac:chgData name="Yudithia Ardiyani" userId="245c17805d01a989" providerId="LiveId" clId="{370CF42F-CB2C-4C63-87E4-C6A74C13D7BF}" dt="2023-07-24T08:08:03.797" v="208" actId="1076"/>
          <ac:picMkLst>
            <pc:docMk/>
            <pc:sldMk cId="2429409612" sldId="360"/>
            <ac:picMk id="23" creationId="{709959EE-155C-4BCC-B8AE-980D9A5AF77A}"/>
          </ac:picMkLst>
        </pc:picChg>
      </pc:sldChg>
      <pc:sldChg chg="addSp delSp modSp mod">
        <pc:chgData name="Yudithia Ardiyani" userId="245c17805d01a989" providerId="LiveId" clId="{370CF42F-CB2C-4C63-87E4-C6A74C13D7BF}" dt="2023-07-24T08:15:24.653" v="228" actId="1076"/>
        <pc:sldMkLst>
          <pc:docMk/>
          <pc:sldMk cId="606840952" sldId="361"/>
        </pc:sldMkLst>
        <pc:spChg chg="mod">
          <ac:chgData name="Yudithia Ardiyani" userId="245c17805d01a989" providerId="LiveId" clId="{370CF42F-CB2C-4C63-87E4-C6A74C13D7BF}" dt="2023-07-24T08:13:01.230" v="217" actId="14100"/>
          <ac:spMkLst>
            <pc:docMk/>
            <pc:sldMk cId="606840952" sldId="361"/>
            <ac:spMk id="5" creationId="{E82D0842-D7C5-4E4C-BE55-40D25B6F02EC}"/>
          </ac:spMkLst>
        </pc:spChg>
        <pc:spChg chg="del">
          <ac:chgData name="Yudithia Ardiyani" userId="245c17805d01a989" providerId="LiveId" clId="{370CF42F-CB2C-4C63-87E4-C6A74C13D7BF}" dt="2023-07-24T08:12:34.126" v="211" actId="478"/>
          <ac:spMkLst>
            <pc:docMk/>
            <pc:sldMk cId="606840952" sldId="361"/>
            <ac:spMk id="7" creationId="{2C5870E5-24B0-4B8D-9B1B-8821183B46AC}"/>
          </ac:spMkLst>
        </pc:spChg>
        <pc:spChg chg="add mod">
          <ac:chgData name="Yudithia Ardiyani" userId="245c17805d01a989" providerId="LiveId" clId="{370CF42F-CB2C-4C63-87E4-C6A74C13D7BF}" dt="2023-07-24T08:14:17.866" v="224" actId="1076"/>
          <ac:spMkLst>
            <pc:docMk/>
            <pc:sldMk cId="606840952" sldId="361"/>
            <ac:spMk id="12" creationId="{7A4A1829-C4E9-44E2-AE95-C5BACD212ADE}"/>
          </ac:spMkLst>
        </pc:spChg>
        <pc:picChg chg="del">
          <ac:chgData name="Yudithia Ardiyani" userId="245c17805d01a989" providerId="LiveId" clId="{370CF42F-CB2C-4C63-87E4-C6A74C13D7BF}" dt="2023-07-24T08:12:36.393" v="212" actId="478"/>
          <ac:picMkLst>
            <pc:docMk/>
            <pc:sldMk cId="606840952" sldId="361"/>
            <ac:picMk id="8" creationId="{A98E7B39-3B85-43EA-B377-4DF3FF2F526E}"/>
          </ac:picMkLst>
        </pc:picChg>
        <pc:picChg chg="del">
          <ac:chgData name="Yudithia Ardiyani" userId="245c17805d01a989" providerId="LiveId" clId="{370CF42F-CB2C-4C63-87E4-C6A74C13D7BF}" dt="2023-07-24T08:12:38.733" v="213" actId="478"/>
          <ac:picMkLst>
            <pc:docMk/>
            <pc:sldMk cId="606840952" sldId="361"/>
            <ac:picMk id="9" creationId="{473696FA-5CCC-4E27-B6DB-2944E77237E3}"/>
          </ac:picMkLst>
        </pc:picChg>
        <pc:picChg chg="add mod">
          <ac:chgData name="Yudithia Ardiyani" userId="245c17805d01a989" providerId="LiveId" clId="{370CF42F-CB2C-4C63-87E4-C6A74C13D7BF}" dt="2023-07-24T08:13:20.701" v="219" actId="1076"/>
          <ac:picMkLst>
            <pc:docMk/>
            <pc:sldMk cId="606840952" sldId="361"/>
            <ac:picMk id="10" creationId="{EA7DB55F-3415-4E71-8AD7-571EF4B9FD52}"/>
          </ac:picMkLst>
        </pc:picChg>
        <pc:picChg chg="add mod">
          <ac:chgData name="Yudithia Ardiyani" userId="245c17805d01a989" providerId="LiveId" clId="{370CF42F-CB2C-4C63-87E4-C6A74C13D7BF}" dt="2023-07-24T08:13:38.471" v="221" actId="1076"/>
          <ac:picMkLst>
            <pc:docMk/>
            <pc:sldMk cId="606840952" sldId="361"/>
            <ac:picMk id="11" creationId="{3A1DAD54-FA57-4C34-9E27-290F266C378D}"/>
          </ac:picMkLst>
        </pc:picChg>
        <pc:picChg chg="add mod">
          <ac:chgData name="Yudithia Ardiyani" userId="245c17805d01a989" providerId="LiveId" clId="{370CF42F-CB2C-4C63-87E4-C6A74C13D7BF}" dt="2023-07-24T08:14:55.810" v="226" actId="1076"/>
          <ac:picMkLst>
            <pc:docMk/>
            <pc:sldMk cId="606840952" sldId="361"/>
            <ac:picMk id="13" creationId="{FBD597E9-60F0-40D5-B4FB-08227FCBCD60}"/>
          </ac:picMkLst>
        </pc:picChg>
        <pc:picChg chg="add mod">
          <ac:chgData name="Yudithia Ardiyani" userId="245c17805d01a989" providerId="LiveId" clId="{370CF42F-CB2C-4C63-87E4-C6A74C13D7BF}" dt="2023-07-24T08:15:24.653" v="228" actId="1076"/>
          <ac:picMkLst>
            <pc:docMk/>
            <pc:sldMk cId="606840952" sldId="361"/>
            <ac:picMk id="14" creationId="{3562595F-F27C-4F15-A716-0D28528157A4}"/>
          </ac:picMkLst>
        </pc:picChg>
      </pc:sldChg>
      <pc:sldChg chg="delSp mod">
        <pc:chgData name="Yudithia Ardiyani" userId="245c17805d01a989" providerId="LiveId" clId="{370CF42F-CB2C-4C63-87E4-C6A74C13D7BF}" dt="2023-07-24T08:15:31.622" v="229" actId="478"/>
        <pc:sldMkLst>
          <pc:docMk/>
          <pc:sldMk cId="3422203642" sldId="362"/>
        </pc:sldMkLst>
        <pc:picChg chg="del">
          <ac:chgData name="Yudithia Ardiyani" userId="245c17805d01a989" providerId="LiveId" clId="{370CF42F-CB2C-4C63-87E4-C6A74C13D7BF}" dt="2023-07-24T08:15:31.622" v="229" actId="478"/>
          <ac:picMkLst>
            <pc:docMk/>
            <pc:sldMk cId="3422203642" sldId="362"/>
            <ac:picMk id="8" creationId="{7A0DBAC2-BD60-4504-9699-875D7D0056D7}"/>
          </ac:picMkLst>
        </pc:picChg>
      </pc:sldChg>
      <pc:sldChg chg="delSp mod">
        <pc:chgData name="Yudithia Ardiyani" userId="245c17805d01a989" providerId="LiveId" clId="{370CF42F-CB2C-4C63-87E4-C6A74C13D7BF}" dt="2023-07-24T08:15:41.782" v="231" actId="478"/>
        <pc:sldMkLst>
          <pc:docMk/>
          <pc:sldMk cId="1144096814" sldId="363"/>
        </pc:sldMkLst>
        <pc:picChg chg="del">
          <ac:chgData name="Yudithia Ardiyani" userId="245c17805d01a989" providerId="LiveId" clId="{370CF42F-CB2C-4C63-87E4-C6A74C13D7BF}" dt="2023-07-24T08:15:39.262" v="230" actId="478"/>
          <ac:picMkLst>
            <pc:docMk/>
            <pc:sldMk cId="1144096814" sldId="363"/>
            <ac:picMk id="8" creationId="{052A8670-FFBE-4973-8B05-2961528B3BBD}"/>
          </ac:picMkLst>
        </pc:picChg>
        <pc:picChg chg="del">
          <ac:chgData name="Yudithia Ardiyani" userId="245c17805d01a989" providerId="LiveId" clId="{370CF42F-CB2C-4C63-87E4-C6A74C13D7BF}" dt="2023-07-24T08:15:41.782" v="231" actId="478"/>
          <ac:picMkLst>
            <pc:docMk/>
            <pc:sldMk cId="1144096814" sldId="363"/>
            <ac:picMk id="9" creationId="{2AC3DE15-07FA-4307-890E-D06D6B830F3C}"/>
          </ac:picMkLst>
        </pc:picChg>
      </pc:sldChg>
      <pc:sldChg chg="delSp mod">
        <pc:chgData name="Yudithia Ardiyani" userId="245c17805d01a989" providerId="LiveId" clId="{370CF42F-CB2C-4C63-87E4-C6A74C13D7BF}" dt="2023-07-24T08:15:46.266" v="232" actId="478"/>
        <pc:sldMkLst>
          <pc:docMk/>
          <pc:sldMk cId="3580399755" sldId="364"/>
        </pc:sldMkLst>
        <pc:picChg chg="del">
          <ac:chgData name="Yudithia Ardiyani" userId="245c17805d01a989" providerId="LiveId" clId="{370CF42F-CB2C-4C63-87E4-C6A74C13D7BF}" dt="2023-07-24T08:15:46.266" v="232" actId="478"/>
          <ac:picMkLst>
            <pc:docMk/>
            <pc:sldMk cId="3580399755" sldId="364"/>
            <ac:picMk id="5" creationId="{125A9CE7-C614-46A5-B499-AFD5A0EF5BC8}"/>
          </ac:picMkLst>
        </pc:picChg>
      </pc:sldChg>
      <pc:sldChg chg="del">
        <pc:chgData name="Yudithia Ardiyani" userId="245c17805d01a989" providerId="LiveId" clId="{370CF42F-CB2C-4C63-87E4-C6A74C13D7BF}" dt="2023-08-07T06:37:20.907" v="233" actId="2696"/>
        <pc:sldMkLst>
          <pc:docMk/>
          <pc:sldMk cId="3580399755" sldId="365"/>
        </pc:sldMkLst>
      </pc:sldChg>
      <pc:sldChg chg="addSp delSp modSp mod">
        <pc:chgData name="Yudithia Ardiyani" userId="245c17805d01a989" providerId="LiveId" clId="{370CF42F-CB2C-4C63-87E4-C6A74C13D7BF}" dt="2023-08-30T05:22:27.363" v="239" actId="14100"/>
        <pc:sldMkLst>
          <pc:docMk/>
          <pc:sldMk cId="3580399755" sldId="366"/>
        </pc:sldMkLst>
        <pc:picChg chg="add mod">
          <ac:chgData name="Yudithia Ardiyani" userId="245c17805d01a989" providerId="LiveId" clId="{370CF42F-CB2C-4C63-87E4-C6A74C13D7BF}" dt="2023-08-30T05:22:27.363" v="239" actId="14100"/>
          <ac:picMkLst>
            <pc:docMk/>
            <pc:sldMk cId="3580399755" sldId="366"/>
            <ac:picMk id="5" creationId="{26624D12-5FE4-483D-A41D-9811F1760692}"/>
          </ac:picMkLst>
        </pc:picChg>
        <pc:picChg chg="del">
          <ac:chgData name="Yudithia Ardiyani" userId="245c17805d01a989" providerId="LiveId" clId="{370CF42F-CB2C-4C63-87E4-C6A74C13D7BF}" dt="2023-08-30T05:21:10.673" v="234" actId="478"/>
          <ac:picMkLst>
            <pc:docMk/>
            <pc:sldMk cId="3580399755" sldId="366"/>
            <ac:picMk id="6" creationId="{02BCCFF0-6D6F-4B61-BAE1-2121266D4CE4}"/>
          </ac:picMkLst>
        </pc:picChg>
        <pc:picChg chg="mod">
          <ac:chgData name="Yudithia Ardiyani" userId="245c17805d01a989" providerId="LiveId" clId="{370CF42F-CB2C-4C63-87E4-C6A74C13D7BF}" dt="2023-08-30T05:22:18.937" v="238" actId="1076"/>
          <ac:picMkLst>
            <pc:docMk/>
            <pc:sldMk cId="3580399755" sldId="366"/>
            <ac:picMk id="9" creationId="{166A2A02-2004-4363-A918-C83AFCC0156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2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9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1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2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7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91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8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91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7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D380-B0AD-40D1-8732-D0CC621DEEBD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2400">
                <a:latin typeface="Andalus" pitchFamily="18" charset="-78"/>
                <a:cs typeface="Andalus" pitchFamily="18" charset="-78"/>
              </a:rPr>
              <a:t> 4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19071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Fisika</a:t>
            </a:r>
            <a:r>
              <a:rPr lang="en-US" sz="3600" b="1" dirty="0"/>
              <a:t> Dasar 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20717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/>
              <a:t>, M.T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1403350" y="0"/>
            <a:ext cx="6481763" cy="10779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TEKNIK INDUSTRI </a:t>
            </a:r>
          </a:p>
          <a:p>
            <a:pPr algn="ctr">
              <a:defRPr/>
            </a:pPr>
            <a:r>
              <a:rPr lang="en-US" sz="3200" b="1" dirty="0"/>
              <a:t>FAKULTAS TEKNIK  UPI YAI.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775032" y="4053988"/>
            <a:ext cx="7320792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/>
              <a:t>Gerak</a:t>
            </a:r>
            <a:r>
              <a:rPr lang="en-US" sz="3200" b="1" dirty="0"/>
              <a:t> </a:t>
            </a:r>
            <a:r>
              <a:rPr lang="en-US" sz="3200" b="1" dirty="0" err="1"/>
              <a:t>Lurus</a:t>
            </a:r>
            <a:r>
              <a:rPr lang="en-US" sz="3200" b="1" dirty="0"/>
              <a:t> </a:t>
            </a:r>
            <a:r>
              <a:rPr lang="en-US" sz="3200" b="1" dirty="0" err="1"/>
              <a:t>Beraturan</a:t>
            </a:r>
            <a:r>
              <a:rPr lang="en-US" sz="3200" b="1" dirty="0"/>
              <a:t> dan </a:t>
            </a:r>
            <a:r>
              <a:rPr lang="en-US" sz="3200" b="1" dirty="0" err="1"/>
              <a:t>Gerak</a:t>
            </a:r>
            <a:r>
              <a:rPr lang="en-US" sz="3200" b="1" dirty="0"/>
              <a:t> </a:t>
            </a:r>
            <a:r>
              <a:rPr lang="en-US" sz="3200" b="1" dirty="0" err="1"/>
              <a:t>Lurus</a:t>
            </a:r>
            <a:r>
              <a:rPr lang="en-US" sz="3200" b="1" dirty="0"/>
              <a:t> </a:t>
            </a:r>
            <a:r>
              <a:rPr lang="en-US" sz="3200" b="1" dirty="0" err="1"/>
              <a:t>Tidak</a:t>
            </a:r>
            <a:r>
              <a:rPr lang="en-US" sz="3200" b="1" dirty="0"/>
              <a:t> </a:t>
            </a:r>
            <a:r>
              <a:rPr lang="en-US" sz="3200" b="1" dirty="0" err="1"/>
              <a:t>Beraturan</a:t>
            </a:r>
            <a:endParaRPr lang="en-US" sz="3200" b="1" dirty="0"/>
          </a:p>
          <a:p>
            <a:pPr algn="ctr"/>
            <a:r>
              <a:rPr lang="en-US" sz="3200" b="1" dirty="0" err="1"/>
              <a:t>Fisika</a:t>
            </a:r>
            <a:r>
              <a:rPr lang="en-US" sz="3200" b="1" dirty="0"/>
              <a:t> Dasar 1</a:t>
            </a:r>
          </a:p>
        </p:txBody>
      </p:sp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6DE511-D2D2-4CD9-83FA-EF95CFB8EF3F}"/>
              </a:ext>
            </a:extLst>
          </p:cNvPr>
          <p:cNvSpPr/>
          <p:nvPr/>
        </p:nvSpPr>
        <p:spPr>
          <a:xfrm>
            <a:off x="58296" y="975551"/>
            <a:ext cx="9064922" cy="50142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739DEF-31EA-4C77-8FCC-51370FCD4512}"/>
              </a:ext>
            </a:extLst>
          </p:cNvPr>
          <p:cNvSpPr/>
          <p:nvPr/>
        </p:nvSpPr>
        <p:spPr>
          <a:xfrm>
            <a:off x="2857926" y="68789"/>
            <a:ext cx="3257843" cy="5251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CB3D2A24-4836-4708-BBAC-2989FC592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9970" y="87666"/>
            <a:ext cx="232627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Gerak Lurus Beraturan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D63E9F88-3FB5-44E4-ACA3-6A1BF3A1E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99" y="975551"/>
            <a:ext cx="48141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en-US" altLang="en-US" sz="2000" b="1" dirty="0"/>
              <a:t>4.</a:t>
            </a:r>
            <a:r>
              <a:rPr lang="id-ID" altLang="en-US" sz="2000" b="1" dirty="0"/>
              <a:t>1.  </a:t>
            </a:r>
            <a:r>
              <a:rPr lang="en-US" altLang="en-US" sz="2000" b="1" dirty="0"/>
              <a:t>Gerakan </a:t>
            </a:r>
            <a:r>
              <a:rPr lang="en-US" altLang="en-US" sz="2000" b="1" dirty="0" err="1"/>
              <a:t>dengan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Kecepatan</a:t>
            </a:r>
            <a:r>
              <a:rPr lang="en-US" altLang="en-US" sz="2000" b="1" dirty="0"/>
              <a:t> </a:t>
            </a:r>
            <a:r>
              <a:rPr lang="en-US" altLang="en-US" sz="2000" b="1" dirty="0" err="1"/>
              <a:t>tetap</a:t>
            </a:r>
            <a:endParaRPr lang="en-US" altLang="en-US" sz="2000" b="1" dirty="0"/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C5DCAA53-CC03-47A9-B01C-B012D2F94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462" y="1416766"/>
            <a:ext cx="8958241" cy="54943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dirty="0"/>
              <a:t>Yang </a:t>
            </a:r>
            <a:r>
              <a:rPr lang="en-US" altLang="en-US" dirty="0" err="1"/>
              <a:t>dimaksud</a:t>
            </a:r>
            <a:r>
              <a:rPr lang="en-US" altLang="en-US" dirty="0"/>
              <a:t> </a:t>
            </a:r>
            <a:r>
              <a:rPr lang="en-US" altLang="en-US" dirty="0" err="1"/>
              <a:t>kecepatan</a:t>
            </a:r>
            <a:r>
              <a:rPr lang="en-US" altLang="en-US" dirty="0"/>
              <a:t> </a:t>
            </a:r>
            <a:r>
              <a:rPr lang="en-US" altLang="en-US" dirty="0" err="1"/>
              <a:t>tetap</a:t>
            </a:r>
            <a:r>
              <a:rPr lang="en-US" altLang="en-US" dirty="0"/>
              <a:t> </a:t>
            </a:r>
            <a:r>
              <a:rPr lang="en-US" altLang="en-US" dirty="0" err="1"/>
              <a:t>adalah</a:t>
            </a:r>
            <a:r>
              <a:rPr lang="en-US" altLang="en-US" dirty="0"/>
              <a:t> v = </a:t>
            </a:r>
            <a:r>
              <a:rPr lang="en-US" altLang="en-US" dirty="0" err="1"/>
              <a:t>v</a:t>
            </a:r>
            <a:r>
              <a:rPr lang="en-US" altLang="en-US" baseline="-25000" dirty="0" err="1"/>
              <a:t>o</a:t>
            </a:r>
            <a:r>
              <a:rPr lang="en-US" altLang="en-US" dirty="0"/>
              <a:t> = </a:t>
            </a:r>
            <a:r>
              <a:rPr lang="en-US" altLang="en-US" dirty="0" err="1"/>
              <a:t>konstan</a:t>
            </a:r>
            <a:endParaRPr lang="en-US" altLang="en-US" dirty="0"/>
          </a:p>
          <a:p>
            <a:pPr eaLnBrk="1" hangingPunct="1">
              <a:lnSpc>
                <a:spcPct val="150000"/>
              </a:lnSpc>
            </a:pPr>
            <a:r>
              <a:rPr lang="en-US" altLang="en-US" dirty="0" err="1"/>
              <a:t>Menentukan</a:t>
            </a:r>
            <a:r>
              <a:rPr lang="en-US" altLang="en-US" dirty="0"/>
              <a:t> </a:t>
            </a:r>
            <a:r>
              <a:rPr lang="en-US" altLang="en-US" dirty="0" err="1"/>
              <a:t>posisi</a:t>
            </a:r>
            <a:r>
              <a:rPr lang="en-US" altLang="en-US" dirty="0"/>
              <a:t> </a:t>
            </a:r>
            <a:r>
              <a:rPr lang="en-US" altLang="en-US" dirty="0" err="1"/>
              <a:t>menggunakan</a:t>
            </a:r>
            <a:r>
              <a:rPr lang="en-US" altLang="en-US" dirty="0"/>
              <a:t> integral </a:t>
            </a:r>
            <a:r>
              <a:rPr lang="en-US" altLang="en-US" dirty="0" err="1"/>
              <a:t>berikut</a:t>
            </a:r>
            <a:r>
              <a:rPr lang="en-US" altLang="en-US" dirty="0"/>
              <a:t> :</a:t>
            </a:r>
          </a:p>
          <a:p>
            <a:pPr eaLnBrk="1" hangingPunct="1">
              <a:lnSpc>
                <a:spcPct val="150000"/>
              </a:lnSpc>
            </a:pPr>
            <a:endParaRPr lang="en-US" altLang="en-US" dirty="0"/>
          </a:p>
          <a:p>
            <a:pPr eaLnBrk="1" hangingPunct="1">
              <a:lnSpc>
                <a:spcPct val="150000"/>
              </a:lnSpc>
            </a:pPr>
            <a:endParaRPr lang="en-US" altLang="en-US" dirty="0"/>
          </a:p>
          <a:p>
            <a:pPr eaLnBrk="1" hangingPunct="1">
              <a:lnSpc>
                <a:spcPct val="150000"/>
              </a:lnSpc>
            </a:pPr>
            <a:r>
              <a:rPr lang="en-US" altLang="en-US" dirty="0" err="1"/>
              <a:t>Persamaan</a:t>
            </a:r>
            <a:r>
              <a:rPr lang="en-US" altLang="en-US" dirty="0"/>
              <a:t> </a:t>
            </a:r>
            <a:r>
              <a:rPr lang="en-US" altLang="en-US" dirty="0" err="1"/>
              <a:t>menentukan</a:t>
            </a:r>
            <a:r>
              <a:rPr lang="en-US" altLang="en-US" dirty="0"/>
              <a:t> </a:t>
            </a:r>
            <a:r>
              <a:rPr lang="en-US" altLang="en-US" dirty="0" err="1"/>
              <a:t>posisi</a:t>
            </a:r>
            <a:r>
              <a:rPr lang="en-US" altLang="en-US" dirty="0"/>
              <a:t> x, </a:t>
            </a:r>
            <a:r>
              <a:rPr lang="en-US" altLang="en-US" dirty="0" err="1"/>
              <a:t>konstanta</a:t>
            </a:r>
            <a:r>
              <a:rPr lang="en-US" altLang="en-US" dirty="0"/>
              <a:t>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posisi</a:t>
            </a:r>
            <a:r>
              <a:rPr lang="en-US" altLang="en-US" dirty="0"/>
              <a:t> </a:t>
            </a:r>
            <a:r>
              <a:rPr lang="en-US" altLang="en-US" dirty="0" err="1"/>
              <a:t>awal</a:t>
            </a:r>
            <a:r>
              <a:rPr lang="en-US" altLang="en-US" dirty="0"/>
              <a:t> </a:t>
            </a:r>
            <a:r>
              <a:rPr lang="en-US" altLang="en-US" dirty="0" err="1"/>
              <a:t>mulai</a:t>
            </a:r>
            <a:r>
              <a:rPr lang="en-US" altLang="en-US" dirty="0"/>
              <a:t> </a:t>
            </a:r>
            <a:r>
              <a:rPr lang="en-US" altLang="en-US" dirty="0" err="1"/>
              <a:t>bergerak</a:t>
            </a:r>
            <a:r>
              <a:rPr lang="en-US" altLang="en-US" dirty="0"/>
              <a:t> </a:t>
            </a:r>
            <a:r>
              <a:rPr lang="en-US" altLang="en-US" dirty="0" err="1"/>
              <a:t>mulai</a:t>
            </a:r>
            <a:r>
              <a:rPr lang="en-US" altLang="en-US" dirty="0"/>
              <a:t> </a:t>
            </a:r>
            <a:r>
              <a:rPr lang="en-US" altLang="en-US" dirty="0" err="1"/>
              <a:t>bergerak</a:t>
            </a:r>
            <a:r>
              <a:rPr lang="en-US" altLang="en-US" dirty="0"/>
              <a:t> = x</a:t>
            </a:r>
            <a:r>
              <a:rPr lang="en-US" altLang="en-US" baseline="-25000" dirty="0"/>
              <a:t>o</a:t>
            </a:r>
          </a:p>
          <a:p>
            <a:pPr eaLnBrk="1" hangingPunct="1">
              <a:lnSpc>
                <a:spcPct val="150000"/>
              </a:lnSpc>
            </a:pPr>
            <a:endParaRPr lang="en-US" altLang="en-US" dirty="0"/>
          </a:p>
          <a:p>
            <a:pPr eaLnBrk="1" hangingPunct="1">
              <a:lnSpc>
                <a:spcPct val="150000"/>
              </a:lnSpc>
            </a:pPr>
            <a:endParaRPr lang="en-US" altLang="en-US" dirty="0"/>
          </a:p>
          <a:p>
            <a:pPr eaLnBrk="1" hangingPunct="1">
              <a:lnSpc>
                <a:spcPct val="150000"/>
              </a:lnSpc>
            </a:pPr>
            <a:endParaRPr lang="en-US" altLang="en-US" dirty="0"/>
          </a:p>
          <a:p>
            <a:pPr eaLnBrk="1" hangingPunct="1">
              <a:lnSpc>
                <a:spcPct val="150000"/>
              </a:lnSpc>
            </a:pPr>
            <a:endParaRPr lang="en-US" altLang="en-US" dirty="0"/>
          </a:p>
          <a:p>
            <a:pPr eaLnBrk="1" hangingPunct="1">
              <a:lnSpc>
                <a:spcPct val="150000"/>
              </a:lnSpc>
            </a:pPr>
            <a:endParaRPr lang="en-US" altLang="en-US" dirty="0"/>
          </a:p>
          <a:p>
            <a:pPr eaLnBrk="1" hangingPunct="1">
              <a:lnSpc>
                <a:spcPct val="150000"/>
              </a:lnSpc>
            </a:pPr>
            <a:endParaRPr lang="en-US" altLang="en-US" dirty="0"/>
          </a:p>
          <a:p>
            <a:pPr eaLnBrk="1" hangingPunct="1">
              <a:lnSpc>
                <a:spcPct val="150000"/>
              </a:lnSpc>
            </a:pPr>
            <a:endParaRPr lang="en-US" altLang="en-US" dirty="0"/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FB02669C-7773-4364-8BE4-83DEB3BA4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860" y="2337144"/>
            <a:ext cx="2590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AB756399-B33E-46AA-9DE1-3ACA073AE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758857"/>
            <a:ext cx="5638800" cy="2130213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3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17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8E76A7-F714-4463-95A4-BE1ADE232ED2}"/>
              </a:ext>
            </a:extLst>
          </p:cNvPr>
          <p:cNvSpPr/>
          <p:nvPr/>
        </p:nvSpPr>
        <p:spPr>
          <a:xfrm>
            <a:off x="0" y="-1"/>
            <a:ext cx="9164782" cy="6092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16DBC071-982F-4050-9457-37BBEA88E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0818"/>
            <a:ext cx="40495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Arial Narrow" panose="020B0606020202030204" pitchFamily="34" charset="0"/>
              </a:rPr>
              <a:t>4.</a:t>
            </a:r>
            <a:r>
              <a:rPr lang="id-ID" altLang="en-US" sz="2000" b="1" dirty="0">
                <a:latin typeface="Arial Narrow" panose="020B0606020202030204" pitchFamily="34" charset="0"/>
              </a:rPr>
              <a:t>2</a:t>
            </a:r>
            <a:r>
              <a:rPr lang="en-US" altLang="en-US" sz="2000" b="1" dirty="0">
                <a:latin typeface="Arial Narrow" panose="020B0606020202030204" pitchFamily="34" charset="0"/>
              </a:rPr>
              <a:t>.  Gerakan </a:t>
            </a:r>
            <a:r>
              <a:rPr lang="en-US" altLang="en-US" sz="2000" b="1" dirty="0" err="1">
                <a:latin typeface="Arial Narrow" panose="020B0606020202030204" pitchFamily="34" charset="0"/>
              </a:rPr>
              <a:t>dengan</a:t>
            </a:r>
            <a:r>
              <a:rPr lang="en-US" altLang="en-US" sz="2000" b="1" dirty="0">
                <a:latin typeface="Arial Narrow" panose="020B0606020202030204" pitchFamily="34" charset="0"/>
              </a:rPr>
              <a:t> </a:t>
            </a:r>
            <a:r>
              <a:rPr lang="en-US" altLang="en-US" sz="2000" b="1" dirty="0" err="1">
                <a:latin typeface="Arial Narrow" panose="020B0606020202030204" pitchFamily="34" charset="0"/>
              </a:rPr>
              <a:t>Percepatan</a:t>
            </a:r>
            <a:r>
              <a:rPr lang="en-US" altLang="en-US" sz="2000" b="1" dirty="0">
                <a:latin typeface="Arial Narrow" panose="020B0606020202030204" pitchFamily="34" charset="0"/>
              </a:rPr>
              <a:t> </a:t>
            </a:r>
            <a:r>
              <a:rPr lang="en-US" altLang="en-US" sz="2000" b="1" dirty="0" err="1">
                <a:latin typeface="Arial Narrow" panose="020B0606020202030204" pitchFamily="34" charset="0"/>
              </a:rPr>
              <a:t>tetap</a:t>
            </a:r>
            <a:endParaRPr lang="en-US" altLang="en-US" sz="2000" b="1" dirty="0">
              <a:latin typeface="Arial Narrow" panose="020B0606020202030204" pitchFamily="34" charset="0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2CD0313A-0DB1-4777-BF89-988C7F91F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7891"/>
            <a:ext cx="8534400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dirty="0" err="1"/>
              <a:t>Percepatan</a:t>
            </a:r>
            <a:r>
              <a:rPr lang="en-US" altLang="en-US" dirty="0"/>
              <a:t> </a:t>
            </a:r>
            <a:r>
              <a:rPr lang="en-US" altLang="en-US" dirty="0" err="1"/>
              <a:t>tetap</a:t>
            </a:r>
            <a:r>
              <a:rPr lang="en-US" altLang="en-US" dirty="0"/>
              <a:t> </a:t>
            </a:r>
            <a:r>
              <a:rPr lang="en-US" altLang="en-US" dirty="0" err="1"/>
              <a:t>disebut</a:t>
            </a:r>
            <a:r>
              <a:rPr lang="en-US" altLang="en-US" dirty="0"/>
              <a:t> juga </a:t>
            </a:r>
            <a:r>
              <a:rPr lang="en-US" altLang="en-US" dirty="0" err="1"/>
              <a:t>sebagai</a:t>
            </a:r>
            <a:r>
              <a:rPr lang="en-US" altLang="en-US" dirty="0"/>
              <a:t> </a:t>
            </a:r>
            <a:r>
              <a:rPr lang="en-US" altLang="en-US" dirty="0" err="1"/>
              <a:t>gerakan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dirty="0" err="1"/>
              <a:t>percepatan</a:t>
            </a:r>
            <a:r>
              <a:rPr lang="en-US" altLang="en-US" dirty="0"/>
              <a:t> </a:t>
            </a:r>
            <a:endParaRPr lang="id-ID" altLang="en-US" dirty="0"/>
          </a:p>
          <a:p>
            <a:pPr eaLnBrk="1" hangingPunct="1">
              <a:lnSpc>
                <a:spcPct val="150000"/>
              </a:lnSpc>
            </a:pPr>
            <a:r>
              <a:rPr lang="en-US" altLang="en-US" dirty="0"/>
              <a:t>Uniform</a:t>
            </a:r>
            <a:r>
              <a:rPr lang="id-ID" altLang="en-US" dirty="0"/>
              <a:t> </a:t>
            </a:r>
            <a:r>
              <a:rPr lang="en-US" altLang="en-US" dirty="0"/>
              <a:t>(</a:t>
            </a:r>
            <a:r>
              <a:rPr lang="en-US" altLang="en-US" dirty="0" err="1"/>
              <a:t>misal</a:t>
            </a:r>
            <a:r>
              <a:rPr lang="en-US" altLang="en-US" dirty="0"/>
              <a:t>: </a:t>
            </a:r>
            <a:r>
              <a:rPr lang="en-US" altLang="en-US" dirty="0" err="1"/>
              <a:t>benda</a:t>
            </a:r>
            <a:r>
              <a:rPr lang="en-US" altLang="en-US" dirty="0"/>
              <a:t> </a:t>
            </a:r>
            <a:r>
              <a:rPr lang="en-US" altLang="en-US" dirty="0" err="1"/>
              <a:t>jatuh</a:t>
            </a:r>
            <a:r>
              <a:rPr lang="en-US" altLang="en-US" dirty="0"/>
              <a:t> </a:t>
            </a:r>
            <a:r>
              <a:rPr lang="en-US" altLang="en-US" dirty="0" err="1"/>
              <a:t>bebas</a:t>
            </a:r>
            <a:r>
              <a:rPr lang="en-US" altLang="en-US" dirty="0"/>
              <a:t> </a:t>
            </a:r>
            <a:r>
              <a:rPr lang="en-US" altLang="en-US" dirty="0" err="1"/>
              <a:t>mempunyai</a:t>
            </a:r>
            <a:r>
              <a:rPr lang="en-US" altLang="en-US" dirty="0"/>
              <a:t> </a:t>
            </a:r>
            <a:r>
              <a:rPr lang="en-US" altLang="en-US" dirty="0" err="1"/>
              <a:t>percepatan</a:t>
            </a:r>
            <a:r>
              <a:rPr lang="en-US" altLang="en-US" dirty="0"/>
              <a:t> </a:t>
            </a:r>
            <a:r>
              <a:rPr lang="en-US" altLang="en-US" dirty="0" err="1"/>
              <a:t>selalu</a:t>
            </a:r>
            <a:r>
              <a:rPr lang="en-US" altLang="en-US" dirty="0"/>
              <a:t> </a:t>
            </a:r>
            <a:r>
              <a:rPr lang="en-US" altLang="en-US" dirty="0" err="1"/>
              <a:t>tetap</a:t>
            </a:r>
            <a:r>
              <a:rPr lang="en-US" altLang="en-US" dirty="0"/>
              <a:t>.</a:t>
            </a:r>
          </a:p>
          <a:p>
            <a:pPr eaLnBrk="1" hangingPunct="1">
              <a:lnSpc>
                <a:spcPct val="150000"/>
              </a:lnSpc>
            </a:pPr>
            <a:endParaRPr lang="id-ID" altLang="en-US" dirty="0"/>
          </a:p>
          <a:p>
            <a:pPr eaLnBrk="1" hangingPunct="1">
              <a:lnSpc>
                <a:spcPct val="150000"/>
              </a:lnSpc>
            </a:pPr>
            <a:r>
              <a:rPr lang="en-US" altLang="en-US" dirty="0" err="1"/>
              <a:t>Berdasarkan</a:t>
            </a:r>
            <a:r>
              <a:rPr lang="en-US" altLang="en-US" dirty="0"/>
              <a:t> </a:t>
            </a:r>
            <a:r>
              <a:rPr lang="en-US" altLang="en-US" dirty="0" err="1"/>
              <a:t>persamaan</a:t>
            </a:r>
            <a:r>
              <a:rPr lang="en-US" altLang="en-US" dirty="0"/>
              <a:t> dv = a dt  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dirty="0" err="1">
                <a:sym typeface="Wingdings" panose="05000000000000000000" pitchFamily="2" charset="2"/>
              </a:rPr>
              <a:t>Sehingga</a:t>
            </a:r>
            <a:r>
              <a:rPr lang="en-US" altLang="en-US" dirty="0">
                <a:sym typeface="Wingdings" panose="05000000000000000000" pitchFamily="2" charset="2"/>
              </a:rPr>
              <a:t> : </a:t>
            </a:r>
            <a:endParaRPr lang="id-ID" altLang="en-US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</a:pPr>
            <a:r>
              <a:rPr lang="id-ID" altLang="en-US" dirty="0">
                <a:sym typeface="Wingdings" panose="05000000000000000000" pitchFamily="2" charset="2"/>
              </a:rPr>
              <a:t>                   </a:t>
            </a:r>
            <a:r>
              <a:rPr lang="en-US" altLang="en-US" dirty="0">
                <a:sym typeface="Wingdings" panose="05000000000000000000" pitchFamily="2" charset="2"/>
              </a:rPr>
              <a:t> v</a:t>
            </a:r>
            <a:r>
              <a:rPr lang="en-US" altLang="en-US" baseline="-25000" dirty="0">
                <a:sym typeface="Wingdings" panose="05000000000000000000" pitchFamily="2" charset="2"/>
              </a:rPr>
              <a:t>2</a:t>
            </a:r>
            <a:r>
              <a:rPr lang="en-US" altLang="en-US" dirty="0">
                <a:sym typeface="Wingdings" panose="05000000000000000000" pitchFamily="2" charset="2"/>
              </a:rPr>
              <a:t> = v</a:t>
            </a:r>
            <a:r>
              <a:rPr lang="en-US" altLang="en-US" baseline="-25000" dirty="0">
                <a:sym typeface="Wingdings" panose="05000000000000000000" pitchFamily="2" charset="2"/>
              </a:rPr>
              <a:t>1</a:t>
            </a:r>
            <a:r>
              <a:rPr lang="en-US" altLang="en-US" dirty="0">
                <a:sym typeface="Wingdings" panose="05000000000000000000" pitchFamily="2" charset="2"/>
              </a:rPr>
              <a:t> + a (t</a:t>
            </a:r>
            <a:r>
              <a:rPr lang="en-US" altLang="en-US" baseline="-25000" dirty="0">
                <a:sym typeface="Wingdings" panose="05000000000000000000" pitchFamily="2" charset="2"/>
              </a:rPr>
              <a:t>2</a:t>
            </a:r>
            <a:r>
              <a:rPr lang="en-US" altLang="en-US" dirty="0">
                <a:sym typeface="Wingdings" panose="05000000000000000000" pitchFamily="2" charset="2"/>
              </a:rPr>
              <a:t> – t</a:t>
            </a:r>
            <a:r>
              <a:rPr lang="en-US" altLang="en-US" baseline="-25000" dirty="0">
                <a:sym typeface="Wingdings" panose="05000000000000000000" pitchFamily="2" charset="2"/>
              </a:rPr>
              <a:t>1</a:t>
            </a:r>
            <a:r>
              <a:rPr lang="en-US" altLang="en-US" dirty="0">
                <a:sym typeface="Wingdings" panose="05000000000000000000" pitchFamily="2" charset="2"/>
              </a:rPr>
              <a:t>)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dirty="0" err="1">
                <a:sym typeface="Wingdings" panose="05000000000000000000" pitchFamily="2" charset="2"/>
              </a:rPr>
              <a:t>Hubungan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pergeseran</a:t>
            </a:r>
            <a:r>
              <a:rPr lang="en-US" altLang="en-US" dirty="0">
                <a:sym typeface="Wingdings" panose="05000000000000000000" pitchFamily="2" charset="2"/>
              </a:rPr>
              <a:t> x </a:t>
            </a:r>
            <a:r>
              <a:rPr lang="en-US" altLang="en-US" dirty="0" err="1">
                <a:sym typeface="Wingdings" panose="05000000000000000000" pitchFamily="2" charset="2"/>
              </a:rPr>
              <a:t>dengan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selang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waktu</a:t>
            </a:r>
            <a:r>
              <a:rPr lang="en-US" altLang="en-US" dirty="0">
                <a:sym typeface="Wingdings" panose="05000000000000000000" pitchFamily="2" charset="2"/>
              </a:rPr>
              <a:t> t ,</a:t>
            </a:r>
          </a:p>
          <a:p>
            <a:pPr eaLnBrk="1" hangingPunct="1">
              <a:lnSpc>
                <a:spcPct val="150000"/>
              </a:lnSpc>
            </a:pPr>
            <a:endParaRPr lang="en-US" altLang="en-US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</a:pPr>
            <a:endParaRPr lang="en-US" altLang="en-US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dirty="0">
                <a:sym typeface="Wingdings" panose="05000000000000000000" pitchFamily="2" charset="2"/>
              </a:rPr>
              <a:t>							</a:t>
            </a:r>
          </a:p>
          <a:p>
            <a:pPr eaLnBrk="1" hangingPunct="1">
              <a:lnSpc>
                <a:spcPct val="150000"/>
              </a:lnSpc>
            </a:pPr>
            <a:endParaRPr lang="id-ID" altLang="en-US" dirty="0"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dirty="0" err="1">
                <a:sym typeface="Wingdings" panose="05000000000000000000" pitchFamily="2" charset="2"/>
              </a:rPr>
              <a:t>Jika</a:t>
            </a:r>
            <a:r>
              <a:rPr lang="en-US" altLang="en-US" dirty="0">
                <a:sym typeface="Wingdings" panose="05000000000000000000" pitchFamily="2" charset="2"/>
              </a:rPr>
              <a:t> t</a:t>
            </a:r>
            <a:r>
              <a:rPr lang="en-US" altLang="en-US" baseline="-25000" dirty="0">
                <a:sym typeface="Wingdings" panose="05000000000000000000" pitchFamily="2" charset="2"/>
              </a:rPr>
              <a:t>1</a:t>
            </a:r>
            <a:r>
              <a:rPr lang="en-US" altLang="en-US" dirty="0">
                <a:sym typeface="Wingdings" panose="05000000000000000000" pitchFamily="2" charset="2"/>
              </a:rPr>
              <a:t> = 0, t</a:t>
            </a:r>
            <a:r>
              <a:rPr lang="en-US" altLang="en-US" baseline="-25000" dirty="0">
                <a:sym typeface="Wingdings" panose="05000000000000000000" pitchFamily="2" charset="2"/>
              </a:rPr>
              <a:t>2</a:t>
            </a:r>
            <a:r>
              <a:rPr lang="en-US" altLang="en-US" dirty="0">
                <a:sym typeface="Wingdings" panose="05000000000000000000" pitchFamily="2" charset="2"/>
              </a:rPr>
              <a:t> = t, v</a:t>
            </a:r>
            <a:r>
              <a:rPr lang="en-US" altLang="en-US" baseline="-25000" dirty="0">
                <a:sym typeface="Wingdings" panose="05000000000000000000" pitchFamily="2" charset="2"/>
              </a:rPr>
              <a:t>1</a:t>
            </a:r>
            <a:r>
              <a:rPr lang="en-US" altLang="en-US" dirty="0">
                <a:sym typeface="Wingdings" panose="05000000000000000000" pitchFamily="2" charset="2"/>
              </a:rPr>
              <a:t> = </a:t>
            </a:r>
            <a:r>
              <a:rPr lang="en-US" altLang="en-US" dirty="0" err="1">
                <a:sym typeface="Wingdings" panose="05000000000000000000" pitchFamily="2" charset="2"/>
              </a:rPr>
              <a:t>vo</a:t>
            </a:r>
            <a:r>
              <a:rPr lang="en-US" altLang="en-US" dirty="0">
                <a:sym typeface="Wingdings" panose="05000000000000000000" pitchFamily="2" charset="2"/>
              </a:rPr>
              <a:t>, v</a:t>
            </a:r>
            <a:r>
              <a:rPr lang="en-US" altLang="en-US" baseline="-25000" dirty="0">
                <a:sym typeface="Wingdings" panose="05000000000000000000" pitchFamily="2" charset="2"/>
              </a:rPr>
              <a:t>2</a:t>
            </a:r>
            <a:r>
              <a:rPr lang="en-US" altLang="en-US" dirty="0">
                <a:sym typeface="Wingdings" panose="05000000000000000000" pitchFamily="2" charset="2"/>
              </a:rPr>
              <a:t> = v, x</a:t>
            </a:r>
            <a:r>
              <a:rPr lang="en-US" altLang="en-US" baseline="-25000" dirty="0">
                <a:sym typeface="Wingdings" panose="05000000000000000000" pitchFamily="2" charset="2"/>
              </a:rPr>
              <a:t>1</a:t>
            </a:r>
            <a:r>
              <a:rPr lang="en-US" altLang="en-US" dirty="0">
                <a:sym typeface="Wingdings" panose="05000000000000000000" pitchFamily="2" charset="2"/>
              </a:rPr>
              <a:t> = xo dan x</a:t>
            </a:r>
            <a:r>
              <a:rPr lang="en-US" altLang="en-US" baseline="-25000" dirty="0">
                <a:sym typeface="Wingdings" panose="05000000000000000000" pitchFamily="2" charset="2"/>
              </a:rPr>
              <a:t>2</a:t>
            </a:r>
            <a:r>
              <a:rPr lang="en-US" altLang="en-US" dirty="0">
                <a:sym typeface="Wingdings" panose="05000000000000000000" pitchFamily="2" charset="2"/>
              </a:rPr>
              <a:t> = x, </a:t>
            </a:r>
            <a:r>
              <a:rPr lang="en-US" altLang="en-US" dirty="0" err="1">
                <a:sym typeface="Wingdings" panose="05000000000000000000" pitchFamily="2" charset="2"/>
              </a:rPr>
              <a:t>maka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diperolah</a:t>
            </a:r>
            <a:r>
              <a:rPr lang="en-US" altLang="en-US" dirty="0">
                <a:sym typeface="Wingdings" panose="05000000000000000000" pitchFamily="2" charset="2"/>
              </a:rPr>
              <a:t> :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dirty="0">
                <a:sym typeface="Wingdings" panose="05000000000000000000" pitchFamily="2" charset="2"/>
              </a:rPr>
              <a:t>                                  dan 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dirty="0">
                <a:sym typeface="Wingdings" panose="05000000000000000000" pitchFamily="2" charset="2"/>
              </a:rPr>
              <a:t>                                      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21E947DB-5132-45AE-92D2-183EC0FC8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252" y="1600200"/>
            <a:ext cx="1371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5D1F3B94-0345-44E0-B306-4DFC2614C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87" y="3482228"/>
            <a:ext cx="1752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23F4AC8C-0ADA-4D41-81E5-8166A394E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87" y="4347391"/>
            <a:ext cx="1752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ight Arrow 15">
            <a:extLst>
              <a:ext uri="{FF2B5EF4-FFF2-40B4-BE49-F238E27FC236}">
                <a16:creationId xmlns:a16="http://schemas.microsoft.com/office/drawing/2014/main" id="{6A90F2AB-76F4-4148-9BFB-F1E4008E81EB}"/>
              </a:ext>
            </a:extLst>
          </p:cNvPr>
          <p:cNvSpPr/>
          <p:nvPr/>
        </p:nvSpPr>
        <p:spPr>
          <a:xfrm>
            <a:off x="2413959" y="3901328"/>
            <a:ext cx="685800" cy="712788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35F01A0F-6DB6-41A5-9E93-DDBE18EF1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052" y="3547291"/>
            <a:ext cx="3048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>
            <a:extLst>
              <a:ext uri="{FF2B5EF4-FFF2-40B4-BE49-F238E27FC236}">
                <a16:creationId xmlns:a16="http://schemas.microsoft.com/office/drawing/2014/main" id="{7714D672-F51F-453F-8202-EDA4E18EE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53" y="5472618"/>
            <a:ext cx="1600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>
            <a:extLst>
              <a:ext uri="{FF2B5EF4-FFF2-40B4-BE49-F238E27FC236}">
                <a16:creationId xmlns:a16="http://schemas.microsoft.com/office/drawing/2014/main" id="{C65A9A4B-62D3-4372-A4F0-00B74CCCE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052" y="5514432"/>
            <a:ext cx="198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08A880-EA19-423B-8F18-0DB866CC3582}"/>
              </a:ext>
            </a:extLst>
          </p:cNvPr>
          <p:cNvSpPr/>
          <p:nvPr/>
        </p:nvSpPr>
        <p:spPr>
          <a:xfrm>
            <a:off x="0" y="0"/>
            <a:ext cx="9164782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550D5C36-9B5A-43ED-B097-1611DF772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76200"/>
            <a:ext cx="77724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dirty="0"/>
              <a:t>Yang mana xo dan </a:t>
            </a:r>
            <a:r>
              <a:rPr lang="en-US" altLang="en-US" dirty="0" err="1"/>
              <a:t>vo</a:t>
            </a:r>
            <a:r>
              <a:rPr lang="en-US" altLang="en-US" dirty="0"/>
              <a:t>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kondisi</a:t>
            </a:r>
            <a:r>
              <a:rPr lang="en-US" altLang="en-US" dirty="0"/>
              <a:t> </a:t>
            </a:r>
            <a:r>
              <a:rPr lang="en-US" altLang="en-US" dirty="0" err="1"/>
              <a:t>awal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gerak</a:t>
            </a:r>
            <a:r>
              <a:rPr lang="en-US" altLang="en-US" dirty="0"/>
              <a:t> </a:t>
            </a:r>
            <a:r>
              <a:rPr lang="en-US" altLang="en-US" dirty="0" err="1"/>
              <a:t>partikel</a:t>
            </a:r>
            <a:r>
              <a:rPr lang="en-US" altLang="en-US" dirty="0"/>
              <a:t> </a:t>
            </a:r>
            <a:r>
              <a:rPr lang="en-US" altLang="en-US" dirty="0" err="1"/>
              <a:t>searah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id-ID" altLang="en-US" dirty="0"/>
              <a:t> </a:t>
            </a:r>
            <a:r>
              <a:rPr lang="en-US" altLang="en-US" dirty="0" err="1"/>
              <a:t>sumbu</a:t>
            </a:r>
            <a:r>
              <a:rPr lang="en-US" altLang="en-US" dirty="0"/>
              <a:t> x. Nilai x, v dan a </a:t>
            </a:r>
            <a:r>
              <a:rPr lang="en-US" altLang="en-US" dirty="0" err="1"/>
              <a:t>dapat</a:t>
            </a:r>
            <a:r>
              <a:rPr lang="en-US" altLang="en-US" dirty="0"/>
              <a:t> </a:t>
            </a:r>
            <a:r>
              <a:rPr lang="en-US" altLang="en-US" dirty="0" err="1"/>
              <a:t>bertanda</a:t>
            </a:r>
            <a:r>
              <a:rPr lang="en-US" altLang="en-US" dirty="0"/>
              <a:t> </a:t>
            </a:r>
            <a:r>
              <a:rPr lang="en-US" altLang="en-US" dirty="0" err="1"/>
              <a:t>positif</a:t>
            </a:r>
            <a:r>
              <a:rPr lang="en-US" altLang="en-US" dirty="0"/>
              <a:t> / </a:t>
            </a:r>
            <a:r>
              <a:rPr lang="en-US" altLang="en-US" dirty="0" err="1"/>
              <a:t>negatif</a:t>
            </a:r>
            <a:r>
              <a:rPr lang="en-US" altLang="en-US" dirty="0"/>
              <a:t>, </a:t>
            </a:r>
            <a:r>
              <a:rPr lang="en-US" altLang="en-US" dirty="0" err="1"/>
              <a:t>berikut</a:t>
            </a:r>
            <a:r>
              <a:rPr lang="en-US" altLang="en-US" dirty="0"/>
              <a:t> </a:t>
            </a:r>
            <a:r>
              <a:rPr lang="en-US" altLang="en-US" dirty="0" err="1"/>
              <a:t>grafik</a:t>
            </a:r>
            <a:r>
              <a:rPr lang="en-US" altLang="en-US" dirty="0"/>
              <a:t> </a:t>
            </a:r>
            <a:r>
              <a:rPr lang="en-US" altLang="en-US" dirty="0" err="1"/>
              <a:t>kecepatan</a:t>
            </a:r>
            <a:r>
              <a:rPr lang="en-US" altLang="en-US" dirty="0"/>
              <a:t> </a:t>
            </a:r>
            <a:r>
              <a:rPr lang="id-ID" altLang="en-US" dirty="0"/>
              <a:t> </a:t>
            </a:r>
            <a:r>
              <a:rPr lang="en-US" altLang="en-US" dirty="0"/>
              <a:t>dan </a:t>
            </a:r>
            <a:r>
              <a:rPr lang="en-US" altLang="en-US" dirty="0" err="1"/>
              <a:t>pergeseran</a:t>
            </a:r>
            <a:r>
              <a:rPr lang="en-US" altLang="en-US" dirty="0"/>
              <a:t> </a:t>
            </a:r>
            <a:r>
              <a:rPr lang="en-US" altLang="en-US" dirty="0" err="1"/>
              <a:t>pergerakan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dirty="0" err="1"/>
              <a:t>percepatan</a:t>
            </a:r>
            <a:r>
              <a:rPr lang="en-US" altLang="en-US" dirty="0"/>
              <a:t> </a:t>
            </a:r>
            <a:r>
              <a:rPr lang="en-US" altLang="en-US" dirty="0" err="1"/>
              <a:t>konstan</a:t>
            </a:r>
            <a:r>
              <a:rPr lang="en-US" altLang="en-US" dirty="0"/>
              <a:t>.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1059DCAD-890D-42A8-A89A-247594137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82" y="1752600"/>
            <a:ext cx="7315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2FABCA-272E-4001-A31E-FDD67CB03D2F}"/>
              </a:ext>
            </a:extLst>
          </p:cNvPr>
          <p:cNvSpPr/>
          <p:nvPr/>
        </p:nvSpPr>
        <p:spPr>
          <a:xfrm>
            <a:off x="228600" y="152400"/>
            <a:ext cx="1752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7D153-10BA-45C9-8FDE-560014F56BC5}"/>
              </a:ext>
            </a:extLst>
          </p:cNvPr>
          <p:cNvSpPr txBox="1"/>
          <p:nvPr/>
        </p:nvSpPr>
        <p:spPr>
          <a:xfrm flipH="1">
            <a:off x="541500" y="234434"/>
            <a:ext cx="128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Contoh</a:t>
            </a:r>
            <a:r>
              <a:rPr lang="en-US" dirty="0"/>
              <a:t> 1 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45D5D7-149B-4531-A0A0-F22D4164F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990599"/>
            <a:ext cx="8763000" cy="49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7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17893B-55ED-4B26-9178-3378DE5D77C1}"/>
              </a:ext>
            </a:extLst>
          </p:cNvPr>
          <p:cNvSpPr/>
          <p:nvPr/>
        </p:nvSpPr>
        <p:spPr>
          <a:xfrm>
            <a:off x="43056" y="76200"/>
            <a:ext cx="1447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BCB56-802B-468E-BA39-A2FB04557B93}"/>
              </a:ext>
            </a:extLst>
          </p:cNvPr>
          <p:cNvSpPr txBox="1"/>
          <p:nvPr/>
        </p:nvSpPr>
        <p:spPr>
          <a:xfrm flipH="1">
            <a:off x="152400" y="158234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Contoh</a:t>
            </a:r>
            <a:r>
              <a:rPr lang="en-US" dirty="0"/>
              <a:t> 2 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02CE58-AA2C-4CC4-97E2-CA205357C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42" y="630717"/>
            <a:ext cx="8305800" cy="542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C9CA79-DD68-43AC-B4DB-C013768243E4}"/>
              </a:ext>
            </a:extLst>
          </p:cNvPr>
          <p:cNvSpPr/>
          <p:nvPr/>
        </p:nvSpPr>
        <p:spPr>
          <a:xfrm>
            <a:off x="2057400" y="162072"/>
            <a:ext cx="4343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829C0E53-01BB-4A4A-9FC1-20828861F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3482" y="209697"/>
            <a:ext cx="4038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Gerak</a:t>
            </a:r>
            <a:r>
              <a:rPr lang="en-US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id-ID" alt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Lurus Berubah Beraturan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0062DF-750D-48A9-A224-568BCAA90B96}"/>
              </a:ext>
            </a:extLst>
          </p:cNvPr>
          <p:cNvSpPr/>
          <p:nvPr/>
        </p:nvSpPr>
        <p:spPr>
          <a:xfrm>
            <a:off x="0" y="914400"/>
            <a:ext cx="9164782" cy="5144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699E71C5-E996-4F2B-8F26-F9BD49034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" y="981369"/>
            <a:ext cx="3124200" cy="40005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Arial Narrow" panose="020B0606020202030204" pitchFamily="34" charset="0"/>
              </a:rPr>
              <a:t>4.3</a:t>
            </a:r>
            <a:r>
              <a:rPr lang="id-ID" altLang="en-US" sz="2000" b="1" dirty="0">
                <a:latin typeface="Arial Narrow" panose="020B0606020202030204" pitchFamily="34" charset="0"/>
              </a:rPr>
              <a:t>. Gerak Jatuh Bebas</a:t>
            </a:r>
            <a:endParaRPr lang="en-US" altLang="en-US" sz="2000" b="1" dirty="0">
              <a:latin typeface="Arial Narrow" panose="020B0606020202030204" pitchFamily="34" charset="0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id="{73CF33DF-E14F-425A-B425-2A91CDF949BD}"/>
              </a:ext>
            </a:extLst>
          </p:cNvPr>
          <p:cNvGrpSpPr>
            <a:grpSpLocks/>
          </p:cNvGrpSpPr>
          <p:nvPr/>
        </p:nvGrpSpPr>
        <p:grpSpPr bwMode="auto">
          <a:xfrm>
            <a:off x="647700" y="1476523"/>
            <a:ext cx="1143000" cy="3048000"/>
            <a:chOff x="533400" y="1066800"/>
            <a:chExt cx="1295400" cy="320040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C574F3E-82E5-4840-BA62-E6EB703B84E7}"/>
                </a:ext>
              </a:extLst>
            </p:cNvPr>
            <p:cNvCxnSpPr/>
            <p:nvPr/>
          </p:nvCxnSpPr>
          <p:spPr>
            <a:xfrm rot="5400000">
              <a:off x="-418611" y="2553586"/>
              <a:ext cx="2668667" cy="1800"/>
            </a:xfrm>
            <a:prstGeom prst="line">
              <a:avLst/>
            </a:prstGeom>
            <a:ln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D9E60C1-0134-43B4-B2A1-D20C2DF94775}"/>
                </a:ext>
              </a:extLst>
            </p:cNvPr>
            <p:cNvCxnSpPr/>
            <p:nvPr/>
          </p:nvCxnSpPr>
          <p:spPr>
            <a:xfrm rot="5400000">
              <a:off x="170697" y="2651165"/>
              <a:ext cx="1491853" cy="0"/>
            </a:xfrm>
            <a:prstGeom prst="straightConnector1">
              <a:avLst/>
            </a:prstGeom>
            <a:ln w="28575">
              <a:solidFill>
                <a:schemeClr val="accent1">
                  <a:lumMod val="50000"/>
                </a:schemeClr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4777296-5731-49FC-AC41-4C7823AC2518}"/>
                </a:ext>
              </a:extLst>
            </p:cNvPr>
            <p:cNvSpPr/>
            <p:nvPr/>
          </p:nvSpPr>
          <p:spPr>
            <a:xfrm>
              <a:off x="761895" y="1523524"/>
              <a:ext cx="275272" cy="3150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57A60E9-634E-45BA-8635-3C962F6D4C98}"/>
                </a:ext>
              </a:extLst>
            </p:cNvPr>
            <p:cNvCxnSpPr/>
            <p:nvPr/>
          </p:nvCxnSpPr>
          <p:spPr>
            <a:xfrm>
              <a:off x="533400" y="3810476"/>
              <a:ext cx="1241425" cy="166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7">
              <a:extLst>
                <a:ext uri="{FF2B5EF4-FFF2-40B4-BE49-F238E27FC236}">
                  <a16:creationId xmlns:a16="http://schemas.microsoft.com/office/drawing/2014/main" id="{82EAC760-8AB7-4D20-9B69-38E8B98136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1066800"/>
              <a:ext cx="290423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Gill Sans MT" panose="020B0502020104020203" pitchFamily="34" charset="0"/>
                </a:rPr>
                <a:t>Y</a:t>
              </a: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BC355E60-BE89-4239-9263-BF0CE3E428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3886200"/>
              <a:ext cx="3048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Gill Sans MT" panose="020B0502020104020203" pitchFamily="34" charset="0"/>
                </a:rPr>
                <a:t>X</a:t>
              </a:r>
            </a:p>
          </p:txBody>
        </p:sp>
        <p:sp>
          <p:nvSpPr>
            <p:cNvPr id="18" name="TextBox 24">
              <a:extLst>
                <a:ext uri="{FF2B5EF4-FFF2-40B4-BE49-F238E27FC236}">
                  <a16:creationId xmlns:a16="http://schemas.microsoft.com/office/drawing/2014/main" id="{CE7EB897-8CD7-47CC-A0B3-F46A6C460E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3124200"/>
              <a:ext cx="81950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Gill Sans MT" panose="020B0502020104020203" pitchFamily="34" charset="0"/>
                </a:rPr>
                <a:t>-g m/s</a:t>
              </a:r>
              <a:r>
                <a:rPr lang="en-US" altLang="en-US" baseline="30000">
                  <a:latin typeface="Gill Sans MT" panose="020B0502020104020203" pitchFamily="34" charset="0"/>
                </a:rPr>
                <a:t>2</a:t>
              </a:r>
            </a:p>
          </p:txBody>
        </p:sp>
        <p:sp>
          <p:nvSpPr>
            <p:cNvPr id="19" name="TextBox 26">
              <a:extLst>
                <a:ext uri="{FF2B5EF4-FFF2-40B4-BE49-F238E27FC236}">
                  <a16:creationId xmlns:a16="http://schemas.microsoft.com/office/drawing/2014/main" id="{D819CFB4-FCF9-4F94-B4BE-6F4249338D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1066800"/>
              <a:ext cx="345057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90204" pitchFamily="34" charset="0"/>
                  <a:cs typeface="Arial" panose="020B0604020202090204" pitchFamily="34" charset="0"/>
                </a:defRPr>
              </a:lvl9pPr>
            </a:lstStyle>
            <a:p>
              <a:pPr eaLnBrk="1" hangingPunct="1"/>
              <a:r>
                <a:rPr lang="en-US" altLang="en-US">
                  <a:latin typeface="Gill Sans MT" panose="020B0502020104020203" pitchFamily="34" charset="0"/>
                </a:rPr>
                <a:t>+</a:t>
              </a:r>
            </a:p>
          </p:txBody>
        </p:sp>
      </p:grpSp>
      <p:sp>
        <p:nvSpPr>
          <p:cNvPr id="20" name="TextBox 25">
            <a:extLst>
              <a:ext uri="{FF2B5EF4-FFF2-40B4-BE49-F238E27FC236}">
                <a16:creationId xmlns:a16="http://schemas.microsoft.com/office/drawing/2014/main" id="{05E4F85C-4F5B-4210-A749-AF36BF4E7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32" y="1902817"/>
            <a:ext cx="838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en-US" altLang="en-US" dirty="0" err="1">
                <a:latin typeface="Gill Sans MT" panose="020B0502020104020203" pitchFamily="34" charset="0"/>
              </a:rPr>
              <a:t>benda</a:t>
            </a:r>
            <a:endParaRPr lang="en-US" altLang="en-US" dirty="0">
              <a:latin typeface="Gill Sans MT" panose="020B05020201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A93B6440-E5F4-4F3A-8724-29D8B7783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3761" y="1421592"/>
            <a:ext cx="6862118" cy="4196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en-US" dirty="0" err="1"/>
              <a:t>Jika</a:t>
            </a:r>
            <a:r>
              <a:rPr lang="en-US" altLang="en-US" dirty="0"/>
              <a:t> </a:t>
            </a:r>
            <a:r>
              <a:rPr lang="en-US" altLang="en-US" dirty="0" err="1"/>
              <a:t>sebuah</a:t>
            </a:r>
            <a:r>
              <a:rPr lang="en-US" altLang="en-US" dirty="0"/>
              <a:t> </a:t>
            </a:r>
            <a:r>
              <a:rPr lang="en-US" altLang="en-US" dirty="0" err="1"/>
              <a:t>benda</a:t>
            </a:r>
            <a:r>
              <a:rPr lang="en-US" altLang="en-US" dirty="0"/>
              <a:t> </a:t>
            </a:r>
            <a:r>
              <a:rPr lang="en-US" altLang="en-US" dirty="0" err="1"/>
              <a:t>sedang</a:t>
            </a:r>
            <a:r>
              <a:rPr lang="en-US" altLang="en-US" dirty="0"/>
              <a:t> </a:t>
            </a:r>
            <a:r>
              <a:rPr lang="en-US" altLang="en-US" dirty="0" err="1"/>
              <a:t>jatuh</a:t>
            </a:r>
            <a:r>
              <a:rPr lang="en-US" altLang="en-US" dirty="0"/>
              <a:t> oleh </a:t>
            </a:r>
            <a:r>
              <a:rPr lang="en-US" altLang="en-US" dirty="0" err="1"/>
              <a:t>pengaruh</a:t>
            </a:r>
            <a:r>
              <a:rPr lang="en-US" altLang="en-US" dirty="0"/>
              <a:t> </a:t>
            </a:r>
            <a:r>
              <a:rPr lang="en-US" altLang="en-US" dirty="0" err="1"/>
              <a:t>gaya</a:t>
            </a:r>
            <a:r>
              <a:rPr lang="en-US" altLang="en-US" dirty="0"/>
              <a:t> </a:t>
            </a:r>
            <a:r>
              <a:rPr lang="en-US" altLang="en-US" dirty="0" err="1"/>
              <a:t>gravitasi</a:t>
            </a:r>
            <a:r>
              <a:rPr lang="en-US" altLang="en-US" dirty="0"/>
              <a:t> </a:t>
            </a:r>
            <a:r>
              <a:rPr lang="en-US" altLang="en-US" dirty="0" err="1"/>
              <a:t>bumi</a:t>
            </a:r>
            <a:r>
              <a:rPr lang="en-US" altLang="en-US" dirty="0"/>
              <a:t>, </a:t>
            </a:r>
            <a:r>
              <a:rPr lang="en-US" altLang="en-US" dirty="0" err="1"/>
              <a:t>maka</a:t>
            </a:r>
            <a:r>
              <a:rPr lang="en-US" altLang="en-US" dirty="0"/>
              <a:t> </a:t>
            </a:r>
            <a:r>
              <a:rPr lang="en-US" altLang="en-US" dirty="0" err="1"/>
              <a:t>benda</a:t>
            </a:r>
            <a:r>
              <a:rPr lang="en-US" altLang="en-US" dirty="0"/>
              <a:t> </a:t>
            </a:r>
            <a:r>
              <a:rPr lang="en-US" altLang="en-US" dirty="0" err="1"/>
              <a:t>tersebut</a:t>
            </a:r>
            <a:r>
              <a:rPr lang="en-US" altLang="en-US" dirty="0"/>
              <a:t> </a:t>
            </a:r>
            <a:r>
              <a:rPr lang="en-US" altLang="en-US" dirty="0" err="1"/>
              <a:t>dinyatakan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keadaan</a:t>
            </a:r>
            <a:r>
              <a:rPr lang="en-US" altLang="en-US" dirty="0"/>
              <a:t> </a:t>
            </a:r>
            <a:r>
              <a:rPr lang="en-US" altLang="en-US" dirty="0" err="1"/>
              <a:t>jatuh</a:t>
            </a:r>
            <a:r>
              <a:rPr lang="en-US" altLang="en-US" dirty="0"/>
              <a:t> </a:t>
            </a:r>
            <a:r>
              <a:rPr lang="en-US" altLang="en-US" dirty="0" err="1"/>
              <a:t>bebas</a:t>
            </a:r>
            <a:r>
              <a:rPr lang="en-US" altLang="en-US" dirty="0"/>
              <a:t>. </a:t>
            </a:r>
            <a:r>
              <a:rPr lang="en-US" altLang="en-US" dirty="0" err="1"/>
              <a:t>Besar</a:t>
            </a:r>
            <a:r>
              <a:rPr lang="en-US" altLang="en-US" dirty="0"/>
              <a:t> </a:t>
            </a:r>
            <a:r>
              <a:rPr lang="en-US" altLang="en-US" dirty="0" err="1"/>
              <a:t>percepatan</a:t>
            </a:r>
            <a:r>
              <a:rPr lang="en-US" altLang="en-US" dirty="0"/>
              <a:t> </a:t>
            </a:r>
            <a:r>
              <a:rPr lang="en-US" altLang="en-US" dirty="0" err="1"/>
              <a:t>jatuh</a:t>
            </a:r>
            <a:r>
              <a:rPr lang="en-US" altLang="en-US" dirty="0"/>
              <a:t> </a:t>
            </a:r>
            <a:r>
              <a:rPr lang="en-US" altLang="en-US" dirty="0" err="1"/>
              <a:t>bebas</a:t>
            </a:r>
            <a:r>
              <a:rPr lang="en-US" altLang="en-US" dirty="0"/>
              <a:t> </a:t>
            </a:r>
            <a:r>
              <a:rPr lang="en-US" altLang="en-US" dirty="0" err="1"/>
              <a:t>dinyatakan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: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en-US" dirty="0"/>
              <a:t>               g = 9,8 m/s</a:t>
            </a:r>
            <a:r>
              <a:rPr lang="en-US" altLang="en-US" baseline="30000" dirty="0"/>
              <a:t>2</a:t>
            </a:r>
            <a:r>
              <a:rPr lang="en-US" altLang="en-US" dirty="0"/>
              <a:t>  </a:t>
            </a:r>
            <a:r>
              <a:rPr lang="en-US" altLang="en-US" dirty="0">
                <a:sym typeface="Symbol" panose="05050102010706020507" pitchFamily="18" charset="2"/>
              </a:rPr>
              <a:t> 10 m/s</a:t>
            </a:r>
            <a:r>
              <a:rPr lang="en-US" altLang="en-US" baseline="30000" dirty="0">
                <a:sym typeface="Symbol" panose="05050102010706020507" pitchFamily="18" charset="2"/>
              </a:rPr>
              <a:t>2</a:t>
            </a:r>
            <a:r>
              <a:rPr lang="en-US" altLang="en-US" dirty="0"/>
              <a:t>    </a:t>
            </a:r>
          </a:p>
          <a:p>
            <a:pPr eaLnBrk="1" hangingPunct="1">
              <a:lnSpc>
                <a:spcPct val="150000"/>
              </a:lnSpc>
            </a:pPr>
            <a:r>
              <a:rPr lang="id-ID" altLang="en-US" dirty="0"/>
              <a:t> </a:t>
            </a:r>
            <a:r>
              <a:rPr lang="en-US" altLang="en-US" dirty="0" err="1">
                <a:sym typeface="Symbol" panose="05050102010706020507" pitchFamily="18" charset="2"/>
              </a:rPr>
              <a:t>Jika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arah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keatas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adalah</a:t>
            </a:r>
            <a:r>
              <a:rPr lang="en-US" altLang="en-US" dirty="0">
                <a:sym typeface="Symbol" panose="05050102010706020507" pitchFamily="18" charset="2"/>
              </a:rPr>
              <a:t> y </a:t>
            </a:r>
            <a:r>
              <a:rPr lang="en-US" altLang="en-US" dirty="0" err="1">
                <a:sym typeface="Symbol" panose="05050102010706020507" pitchFamily="18" charset="2"/>
              </a:rPr>
              <a:t>positif</a:t>
            </a:r>
            <a:r>
              <a:rPr lang="en-US" altLang="en-US" dirty="0">
                <a:sym typeface="Symbol" panose="05050102010706020507" pitchFamily="18" charset="2"/>
              </a:rPr>
              <a:t>, </a:t>
            </a:r>
            <a:r>
              <a:rPr lang="en-US" altLang="en-US" dirty="0" err="1">
                <a:sym typeface="Symbol" panose="05050102010706020507" pitchFamily="18" charset="2"/>
              </a:rPr>
              <a:t>maka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untuk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benda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jatuh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bebas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dengan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kecepatan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awal</a:t>
            </a:r>
            <a:r>
              <a:rPr lang="en-US" altLang="en-US" dirty="0">
                <a:sym typeface="Symbol" panose="05050102010706020507" pitchFamily="18" charset="2"/>
              </a:rPr>
              <a:t> = </a:t>
            </a:r>
            <a:r>
              <a:rPr lang="en-US" altLang="en-US" dirty="0" err="1">
                <a:sym typeface="Symbol" panose="05050102010706020507" pitchFamily="18" charset="2"/>
              </a:rPr>
              <a:t>nol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dinyatakan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sebagai</a:t>
            </a:r>
            <a:r>
              <a:rPr lang="en-US" altLang="en-US" dirty="0">
                <a:sym typeface="Symbol" panose="05050102010706020507" pitchFamily="18" charset="2"/>
              </a:rPr>
              <a:t> :</a:t>
            </a:r>
          </a:p>
          <a:p>
            <a:pPr eaLnBrk="1" hangingPunct="1">
              <a:lnSpc>
                <a:spcPct val="150000"/>
              </a:lnSpc>
            </a:pPr>
            <a:endParaRPr lang="id-ID" altLang="en-US" dirty="0">
              <a:sym typeface="Symbol" panose="05050102010706020507" pitchFamily="18" charset="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en-US" dirty="0" err="1">
                <a:sym typeface="Symbol" panose="05050102010706020507" pitchFamily="18" charset="2"/>
              </a:rPr>
              <a:t>Arah</a:t>
            </a:r>
            <a:r>
              <a:rPr lang="en-US" altLang="en-US" dirty="0">
                <a:sym typeface="Symbol" panose="05050102010706020507" pitchFamily="18" charset="2"/>
              </a:rPr>
              <a:t> – </a:t>
            </a:r>
            <a:r>
              <a:rPr lang="en-US" altLang="en-US" dirty="0" err="1">
                <a:sym typeface="Symbol" panose="05050102010706020507" pitchFamily="18" charset="2"/>
              </a:rPr>
              <a:t>dari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nilai</a:t>
            </a:r>
            <a:r>
              <a:rPr lang="en-US" altLang="en-US" dirty="0">
                <a:sym typeface="Symbol" panose="05050102010706020507" pitchFamily="18" charset="2"/>
              </a:rPr>
              <a:t> g </a:t>
            </a:r>
            <a:r>
              <a:rPr lang="en-US" altLang="en-US" dirty="0" err="1">
                <a:sym typeface="Symbol" panose="05050102010706020507" pitchFamily="18" charset="2"/>
              </a:rPr>
              <a:t>menyatakan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percepatan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kearah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bawah</a:t>
            </a:r>
            <a:r>
              <a:rPr lang="en-US" altLang="en-US" dirty="0">
                <a:sym typeface="Symbol" panose="05050102010706020507" pitchFamily="18" charset="2"/>
              </a:rPr>
              <a:t>,</a:t>
            </a:r>
            <a:r>
              <a:rPr lang="id-ID" altLang="en-US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 y &lt;&lt; dan v = </a:t>
            </a:r>
            <a:r>
              <a:rPr lang="en-US" altLang="en-US" dirty="0" err="1">
                <a:sym typeface="Symbol" panose="05050102010706020507" pitchFamily="18" charset="2"/>
              </a:rPr>
              <a:t>arah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negatif</a:t>
            </a:r>
            <a:r>
              <a:rPr lang="en-US" altLang="en-US" dirty="0">
                <a:sym typeface="Symbol" panose="05050102010706020507" pitchFamily="18" charset="2"/>
              </a:rPr>
              <a:t>, </a:t>
            </a:r>
            <a:r>
              <a:rPr lang="en-US" altLang="en-US" dirty="0" err="1">
                <a:sym typeface="Symbol" panose="05050102010706020507" pitchFamily="18" charset="2"/>
              </a:rPr>
              <a:t>secara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matematis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 err="1">
                <a:sym typeface="Symbol" panose="05050102010706020507" pitchFamily="18" charset="2"/>
              </a:rPr>
              <a:t>dinyatakan</a:t>
            </a:r>
            <a:r>
              <a:rPr lang="en-US" altLang="en-US" dirty="0">
                <a:sym typeface="Symbol" panose="05050102010706020507" pitchFamily="18" charset="2"/>
              </a:rPr>
              <a:t> :</a:t>
            </a:r>
            <a:r>
              <a:rPr lang="id-ID" altLang="en-US" dirty="0">
                <a:sym typeface="Symbol" panose="05050102010706020507" pitchFamily="18" charset="2"/>
              </a:rPr>
              <a:t>                               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endParaRPr lang="id-ID" altLang="en-US" dirty="0">
              <a:sym typeface="Symbol" panose="05050102010706020507" pitchFamily="18" charset="2"/>
            </a:endParaRPr>
          </a:p>
          <a:p>
            <a:pPr eaLnBrk="1" hangingPunct="1">
              <a:lnSpc>
                <a:spcPct val="150000"/>
              </a:lnSpc>
            </a:pPr>
            <a:r>
              <a:rPr lang="id-ID" altLang="en-US" dirty="0">
                <a:sym typeface="Symbol" panose="05050102010706020507" pitchFamily="18" charset="2"/>
              </a:rPr>
              <a:t>			         </a:t>
            </a:r>
            <a:r>
              <a:rPr lang="en-US" altLang="en-US" dirty="0" err="1">
                <a:sym typeface="Symbol" panose="05050102010706020507" pitchFamily="18" charset="2"/>
              </a:rPr>
              <a:t>nilai</a:t>
            </a:r>
            <a:r>
              <a:rPr lang="en-US" altLang="en-US" dirty="0">
                <a:sym typeface="Symbol" panose="05050102010706020507" pitchFamily="18" charset="2"/>
              </a:rPr>
              <a:t>  g = </a:t>
            </a:r>
            <a:r>
              <a:rPr lang="en-US" altLang="en-US" dirty="0" err="1">
                <a:sym typeface="Symbol" panose="05050102010706020507" pitchFamily="18" charset="2"/>
              </a:rPr>
              <a:t>positip</a:t>
            </a:r>
            <a:endParaRPr lang="en-US" altLang="en-US" dirty="0">
              <a:sym typeface="Symbol" panose="05050102010706020507" pitchFamily="18" charset="2"/>
            </a:endParaRP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F480C3F3-FD89-4668-92AB-FBA033DDC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965" y="3910515"/>
            <a:ext cx="1828800" cy="52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>
            <a:extLst>
              <a:ext uri="{FF2B5EF4-FFF2-40B4-BE49-F238E27FC236}">
                <a16:creationId xmlns:a16="http://schemas.microsoft.com/office/drawing/2014/main" id="{709959EE-155C-4BCC-B8AE-980D9A5AF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5158639"/>
            <a:ext cx="1828800" cy="50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ight Arrow 28">
            <a:extLst>
              <a:ext uri="{FF2B5EF4-FFF2-40B4-BE49-F238E27FC236}">
                <a16:creationId xmlns:a16="http://schemas.microsoft.com/office/drawing/2014/main" id="{465DB5AA-B148-4990-AC20-61F90395F2E4}"/>
              </a:ext>
            </a:extLst>
          </p:cNvPr>
          <p:cNvSpPr/>
          <p:nvPr/>
        </p:nvSpPr>
        <p:spPr>
          <a:xfrm>
            <a:off x="4582391" y="5350694"/>
            <a:ext cx="685800" cy="1524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2D0842-D7C5-4E4C-BE55-40D25B6F02EC}"/>
              </a:ext>
            </a:extLst>
          </p:cNvPr>
          <p:cNvSpPr/>
          <p:nvPr/>
        </p:nvSpPr>
        <p:spPr>
          <a:xfrm>
            <a:off x="0" y="1"/>
            <a:ext cx="9164782" cy="6059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EA7DB55F-3415-4E71-8AD7-571EF4B9F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84" y="228600"/>
            <a:ext cx="6667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3A1DAD54-FA57-4C34-9E27-290F266C3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97718"/>
            <a:ext cx="7734300" cy="305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7">
            <a:extLst>
              <a:ext uri="{FF2B5EF4-FFF2-40B4-BE49-F238E27FC236}">
                <a16:creationId xmlns:a16="http://schemas.microsoft.com/office/drawing/2014/main" id="{7A4A1829-C4E9-44E2-AE95-C5BACD212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24" y="3750481"/>
            <a:ext cx="1120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cs typeface="Arial" panose="020B0604020202090204" pitchFamily="34" charset="0"/>
              </a:defRPr>
            </a:lvl9pPr>
          </a:lstStyle>
          <a:p>
            <a:pPr eaLnBrk="1" hangingPunct="1"/>
            <a:r>
              <a:rPr lang="id-ID" altLang="en-US" dirty="0"/>
              <a:t>Dengan :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FBD597E9-60F0-40D5-B4FB-08227FCBC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84" y="4120369"/>
            <a:ext cx="63912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3562595F-F27C-4F15-A716-0D2852815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219" y="5430620"/>
            <a:ext cx="60293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840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6D8B8A-810F-4442-8C32-605FBA0482ED}"/>
              </a:ext>
            </a:extLst>
          </p:cNvPr>
          <p:cNvSpPr/>
          <p:nvPr/>
        </p:nvSpPr>
        <p:spPr>
          <a:xfrm>
            <a:off x="20782" y="0"/>
            <a:ext cx="1503218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Contoh</a:t>
            </a:r>
            <a:r>
              <a:rPr lang="en-US" dirty="0"/>
              <a:t> 3 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30B90A-21B8-4C42-B72E-382273EA16EE}"/>
              </a:ext>
            </a:extLst>
          </p:cNvPr>
          <p:cNvSpPr/>
          <p:nvPr/>
        </p:nvSpPr>
        <p:spPr>
          <a:xfrm>
            <a:off x="0" y="609600"/>
            <a:ext cx="9164782" cy="54496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8A6184-B773-4FF7-BC1C-A725CACC6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609600"/>
            <a:ext cx="6882458" cy="554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0FE1E3-AF98-4210-B399-B2CAA3F959F8}"/>
              </a:ext>
            </a:extLst>
          </p:cNvPr>
          <p:cNvSpPr/>
          <p:nvPr/>
        </p:nvSpPr>
        <p:spPr>
          <a:xfrm>
            <a:off x="0" y="0"/>
            <a:ext cx="1752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Contoh</a:t>
            </a:r>
            <a:r>
              <a:rPr lang="en-US" dirty="0"/>
              <a:t> 4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7AA0D1-E758-4596-9EB8-7262A807482B}"/>
              </a:ext>
            </a:extLst>
          </p:cNvPr>
          <p:cNvSpPr/>
          <p:nvPr/>
        </p:nvSpPr>
        <p:spPr>
          <a:xfrm>
            <a:off x="0" y="572869"/>
            <a:ext cx="9144000" cy="5523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E3B297-89A6-4AF8-B845-CB60E8A10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532341"/>
            <a:ext cx="5791200" cy="562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96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30F6A2-D48F-4949-913C-5C6CE95A8D8A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4187E1-B4BE-4315-8992-64DF03E0E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40" y="110197"/>
            <a:ext cx="9036078" cy="561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B65D6A-419F-4C2E-A4B4-1ABF7CC51EE7}"/>
              </a:ext>
            </a:extLst>
          </p:cNvPr>
          <p:cNvSpPr/>
          <p:nvPr/>
        </p:nvSpPr>
        <p:spPr>
          <a:xfrm>
            <a:off x="20782" y="16412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6A2A02-2004-4363-A918-C83AFCC01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51" y="3052831"/>
            <a:ext cx="8610600" cy="8988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624D12-5FE4-483D-A41D-9811F1760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987084"/>
            <a:ext cx="8610600" cy="208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412</Words>
  <Application>Microsoft Office PowerPoint</Application>
  <PresentationFormat>On-screen Show (4:3)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Andalus</vt:lpstr>
      <vt:lpstr>Arial</vt:lpstr>
      <vt:lpstr>Arial Narrow</vt:lpstr>
      <vt:lpstr>Calibri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63</cp:revision>
  <dcterms:created xsi:type="dcterms:W3CDTF">2021-08-20T15:03:30Z</dcterms:created>
  <dcterms:modified xsi:type="dcterms:W3CDTF">2024-10-17T06:32:21Z</dcterms:modified>
</cp:coreProperties>
</file>